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e0840f379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8cac6875744ca"/>
  </p:sldMasterIdLst>
  <p:sldIdLst>
    <p:sldId xmlns:r="http://schemas.openxmlformats.org/officeDocument/2006/relationships" id="256" r:id="R552105bb22ab4069"/>
    <p:sldId xmlns:r="http://schemas.openxmlformats.org/officeDocument/2006/relationships" id="257" r:id="R8dfd124a06c04e69"/>
    <p:sldId xmlns:r="http://schemas.openxmlformats.org/officeDocument/2006/relationships" id="258" r:id="R0d23290afcc64648"/>
    <p:sldId xmlns:r="http://schemas.openxmlformats.org/officeDocument/2006/relationships" id="259" r:id="R8515f08dcedd42c6"/>
    <p:sldId xmlns:r="http://schemas.openxmlformats.org/officeDocument/2006/relationships" id="260" r:id="R6c21e4d044a04450"/>
    <p:sldId xmlns:r="http://schemas.openxmlformats.org/officeDocument/2006/relationships" id="261" r:id="Rcf47f7bacff3456e"/>
    <p:sldId xmlns:r="http://schemas.openxmlformats.org/officeDocument/2006/relationships" id="262" r:id="R9879e3397c03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8cac6875744ca" /><Relationship Type="http://schemas.openxmlformats.org/officeDocument/2006/relationships/slide" Target="/ppt/slides/slide1.xml" Id="R552105bb22ab4069" /><Relationship Type="http://schemas.openxmlformats.org/officeDocument/2006/relationships/slide" Target="/ppt/slides/slide2.xml" Id="R8dfd124a06c04e69" /><Relationship Type="http://schemas.openxmlformats.org/officeDocument/2006/relationships/slide" Target="/ppt/slides/slide3.xml" Id="R0d23290afcc64648" /><Relationship Type="http://schemas.openxmlformats.org/officeDocument/2006/relationships/slide" Target="/ppt/slides/slide4.xml" Id="R8515f08dcedd42c6" /><Relationship Type="http://schemas.openxmlformats.org/officeDocument/2006/relationships/slide" Target="/ppt/slides/slide5.xml" Id="R6c21e4d044a04450" /><Relationship Type="http://schemas.openxmlformats.org/officeDocument/2006/relationships/slide" Target="/ppt/slides/slide6.xml" Id="Rcf47f7bacff3456e" /><Relationship Type="http://schemas.openxmlformats.org/officeDocument/2006/relationships/slide" Target="/ppt/slides/slide7.xml" Id="R9879e3397c03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dba1f3b78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18f37df704df6" /><Relationship Type="http://schemas.openxmlformats.org/officeDocument/2006/relationships/theme" Target="/ppt/slideMasters/theme/theme1.xml" Id="R62e781077813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18f37df70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2eff624e1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5e4c5a4a7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ecdb0173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dbef752d3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ad729c8d48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6b2ff96ac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b09114ee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MARKEDSBRYGGA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MARKEDSBRYGGA EIENDOM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3 436 790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Hadselfjordveien 294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15 24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post@markedsbrygga.no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www.markedsbrygga.no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961 767 989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MARKEDSBRYGGA EIENDOM AS</a:t>
            </a:r>
          </a:p>
        </p:txBody>
      </p:sp>
    </p:spTree>
  </p:cSld>
  <p:clrMapOvr>
    <a:masterClrMapping xmlns:a="http://schemas.openxmlformats.org/drawingml/2006/main"/>
  </p:clrMapOvr>
</p:sld>
</file>