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77dea7dced49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9ace9901a54fb7"/>
  </p:sldMasterIdLst>
  <p:sldIdLst>
    <p:sldId xmlns:r="http://schemas.openxmlformats.org/officeDocument/2006/relationships" id="256" r:id="R7d7ce5d453ff4b86"/>
    <p:sldId xmlns:r="http://schemas.openxmlformats.org/officeDocument/2006/relationships" id="257" r:id="Rb8f8f726684d4e5a"/>
    <p:sldId xmlns:r="http://schemas.openxmlformats.org/officeDocument/2006/relationships" id="258" r:id="R401ec3c0d5294b20"/>
    <p:sldId xmlns:r="http://schemas.openxmlformats.org/officeDocument/2006/relationships" id="259" r:id="R4021c4b9a5ba4775"/>
    <p:sldId xmlns:r="http://schemas.openxmlformats.org/officeDocument/2006/relationships" id="260" r:id="R363c8bafe4ef40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9ace9901a54fb7" /><Relationship Type="http://schemas.openxmlformats.org/officeDocument/2006/relationships/slide" Target="/ppt/slides/slide1.xml" Id="R7d7ce5d453ff4b86" /><Relationship Type="http://schemas.openxmlformats.org/officeDocument/2006/relationships/slide" Target="/ppt/slides/slide2.xml" Id="Rb8f8f726684d4e5a" /><Relationship Type="http://schemas.openxmlformats.org/officeDocument/2006/relationships/slide" Target="/ppt/slides/slide3.xml" Id="R401ec3c0d5294b20" /><Relationship Type="http://schemas.openxmlformats.org/officeDocument/2006/relationships/slide" Target="/ppt/slides/slide4.xml" Id="R4021c4b9a5ba4775" /><Relationship Type="http://schemas.openxmlformats.org/officeDocument/2006/relationships/slide" Target="/ppt/slides/slide5.xml" Id="R363c8bafe4ef40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c37bef7c904c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6f1084fdd4386" /><Relationship Type="http://schemas.openxmlformats.org/officeDocument/2006/relationships/theme" Target="/ppt/slideMasters/theme/theme1.xml" Id="R60f058cbea1243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06f1084fdd43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79a6008854b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004b5ee3b47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1c103e78545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175880acc43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2a7bfc3ca4d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VAKSDAL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VAKSDAL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VAKSDAL KOMMUNE ble etablert [år] og holder til i Dalekvam.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VAKSDAL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VAKSDAL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VAKSDAL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Konsul Jebsensgata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5722 Dalekvam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 59 44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post@vaksdal.kommune.no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www.vaksdal.kommune.no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961 821 967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VAKSDAL KOMMUNE</a:t>
            </a:r>
          </a:p>
        </p:txBody>
      </p:sp>
    </p:spTree>
  </p:cSld>
  <p:clrMapOvr>
    <a:masterClrMapping xmlns:a="http://schemas.openxmlformats.org/drawingml/2006/main"/>
  </p:clrMapOvr>
</p:sld>
</file>