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d4e6a4cc42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7fcf2da3b44d4"/>
  </p:sldMasterIdLst>
  <p:sldIdLst>
    <p:sldId xmlns:r="http://schemas.openxmlformats.org/officeDocument/2006/relationships" id="256" r:id="R0962cdddae374764"/>
    <p:sldId xmlns:r="http://schemas.openxmlformats.org/officeDocument/2006/relationships" id="257" r:id="Ra16730849b8c4c17"/>
    <p:sldId xmlns:r="http://schemas.openxmlformats.org/officeDocument/2006/relationships" id="258" r:id="R255ba5cd84964c1e"/>
    <p:sldId xmlns:r="http://schemas.openxmlformats.org/officeDocument/2006/relationships" id="259" r:id="R61e54bff888d4b13"/>
    <p:sldId xmlns:r="http://schemas.openxmlformats.org/officeDocument/2006/relationships" id="260" r:id="R6e3dff7ee6634f18"/>
    <p:sldId xmlns:r="http://schemas.openxmlformats.org/officeDocument/2006/relationships" id="261" r:id="R08ef1ce2a990405f"/>
    <p:sldId xmlns:r="http://schemas.openxmlformats.org/officeDocument/2006/relationships" id="262" r:id="Rbab16988fbff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7fcf2da3b44d4" /><Relationship Type="http://schemas.openxmlformats.org/officeDocument/2006/relationships/slide" Target="/ppt/slides/slide1.xml" Id="R0962cdddae374764" /><Relationship Type="http://schemas.openxmlformats.org/officeDocument/2006/relationships/slide" Target="/ppt/slides/slide2.xml" Id="Ra16730849b8c4c17" /><Relationship Type="http://schemas.openxmlformats.org/officeDocument/2006/relationships/slide" Target="/ppt/slides/slide3.xml" Id="R255ba5cd84964c1e" /><Relationship Type="http://schemas.openxmlformats.org/officeDocument/2006/relationships/slide" Target="/ppt/slides/slide4.xml" Id="R61e54bff888d4b13" /><Relationship Type="http://schemas.openxmlformats.org/officeDocument/2006/relationships/slide" Target="/ppt/slides/slide5.xml" Id="R6e3dff7ee6634f18" /><Relationship Type="http://schemas.openxmlformats.org/officeDocument/2006/relationships/slide" Target="/ppt/slides/slide6.xml" Id="R08ef1ce2a990405f" /><Relationship Type="http://schemas.openxmlformats.org/officeDocument/2006/relationships/slide" Target="/ppt/slides/slide7.xml" Id="Rbab16988fbff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7bafdf285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a8d3734974a5d" /><Relationship Type="http://schemas.openxmlformats.org/officeDocument/2006/relationships/theme" Target="/ppt/slideMasters/theme/theme1.xml" Id="Rc8f768741da6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a8d373497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f6a39a6d7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5917e9d6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6a32ac238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a16a9b798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37eb1297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990fa759a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aab995d83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NATTLAND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NATTLAND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10 577 607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10 647 512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JAN-ERIK KIRKØEN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Jan-Erik Kirkøen, Bruksenhetsnummer H101, Ole Irgens'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43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nattland@rema.no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961 826 837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