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b4869ee1d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c097a82664d95"/>
  </p:sldMasterIdLst>
  <p:sldIdLst>
    <p:sldId xmlns:r="http://schemas.openxmlformats.org/officeDocument/2006/relationships" id="256" r:id="R982bfb5f22d4401a"/>
    <p:sldId xmlns:r="http://schemas.openxmlformats.org/officeDocument/2006/relationships" id="257" r:id="Reaaf03de6c1e4cf7"/>
    <p:sldId xmlns:r="http://schemas.openxmlformats.org/officeDocument/2006/relationships" id="258" r:id="Rf61e68ace4a64ea4"/>
    <p:sldId xmlns:r="http://schemas.openxmlformats.org/officeDocument/2006/relationships" id="259" r:id="Raaf4cf8f1b5746bc"/>
    <p:sldId xmlns:r="http://schemas.openxmlformats.org/officeDocument/2006/relationships" id="260" r:id="R31418ce375b64f4e"/>
    <p:sldId xmlns:r="http://schemas.openxmlformats.org/officeDocument/2006/relationships" id="261" r:id="R0b6542d5f977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c097a82664d95" /><Relationship Type="http://schemas.openxmlformats.org/officeDocument/2006/relationships/slide" Target="/ppt/slides/slide1.xml" Id="R982bfb5f22d4401a" /><Relationship Type="http://schemas.openxmlformats.org/officeDocument/2006/relationships/slide" Target="/ppt/slides/slide2.xml" Id="Reaaf03de6c1e4cf7" /><Relationship Type="http://schemas.openxmlformats.org/officeDocument/2006/relationships/slide" Target="/ppt/slides/slide3.xml" Id="Rf61e68ace4a64ea4" /><Relationship Type="http://schemas.openxmlformats.org/officeDocument/2006/relationships/slide" Target="/ppt/slides/slide4.xml" Id="Raaf4cf8f1b5746bc" /><Relationship Type="http://schemas.openxmlformats.org/officeDocument/2006/relationships/slide" Target="/ppt/slides/slide5.xml" Id="R31418ce375b64f4e" /><Relationship Type="http://schemas.openxmlformats.org/officeDocument/2006/relationships/slide" Target="/ppt/slides/slide6.xml" Id="R0b6542d5f977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0911b77c2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da02553fe45bf" /><Relationship Type="http://schemas.openxmlformats.org/officeDocument/2006/relationships/theme" Target="/ppt/slideMasters/theme/theme1.xml" Id="R1a75234e3d8b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da02553fe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fd208eee8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6dc43b5d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5a6914f5f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38ebef8eb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b7f7d739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8f96c19f3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NBT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NBT ANLEGG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NORDISK FJELLSPRENGNING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post@fjellsprenging.no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www.fjellsprenging.no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961 865 972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NBT ANLEGG AS</a:t>
            </a:r>
          </a:p>
        </p:txBody>
      </p:sp>
    </p:spTree>
  </p:cSld>
  <p:clrMapOvr>
    <a:masterClrMapping xmlns:a="http://schemas.openxmlformats.org/drawingml/2006/main"/>
  </p:clrMapOvr>
</p:sld>
</file>