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82304cf99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e7d7d19464256"/>
  </p:sldMasterIdLst>
  <p:sldIdLst>
    <p:sldId xmlns:r="http://schemas.openxmlformats.org/officeDocument/2006/relationships" id="256" r:id="Rf644cfc161be4bf5"/>
    <p:sldId xmlns:r="http://schemas.openxmlformats.org/officeDocument/2006/relationships" id="257" r:id="Rb9d3aad6895a4555"/>
    <p:sldId xmlns:r="http://schemas.openxmlformats.org/officeDocument/2006/relationships" id="258" r:id="R0ef5c5c8f8594fe3"/>
    <p:sldId xmlns:r="http://schemas.openxmlformats.org/officeDocument/2006/relationships" id="259" r:id="R41c28b6bf2d14279"/>
    <p:sldId xmlns:r="http://schemas.openxmlformats.org/officeDocument/2006/relationships" id="260" r:id="R167b3d7313e94ef1"/>
    <p:sldId xmlns:r="http://schemas.openxmlformats.org/officeDocument/2006/relationships" id="261" r:id="Rf83302b0c4ad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e7d7d19464256" /><Relationship Type="http://schemas.openxmlformats.org/officeDocument/2006/relationships/slide" Target="/ppt/slides/slide1.xml" Id="Rf644cfc161be4bf5" /><Relationship Type="http://schemas.openxmlformats.org/officeDocument/2006/relationships/slide" Target="/ppt/slides/slide2.xml" Id="Rb9d3aad6895a4555" /><Relationship Type="http://schemas.openxmlformats.org/officeDocument/2006/relationships/slide" Target="/ppt/slides/slide3.xml" Id="R0ef5c5c8f8594fe3" /><Relationship Type="http://schemas.openxmlformats.org/officeDocument/2006/relationships/slide" Target="/ppt/slides/slide4.xml" Id="R41c28b6bf2d14279" /><Relationship Type="http://schemas.openxmlformats.org/officeDocument/2006/relationships/slide" Target="/ppt/slides/slide5.xml" Id="R167b3d7313e94ef1" /><Relationship Type="http://schemas.openxmlformats.org/officeDocument/2006/relationships/slide" Target="/ppt/slides/slide6.xml" Id="Rf83302b0c4ad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e1c5f7506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7502052144806" /><Relationship Type="http://schemas.openxmlformats.org/officeDocument/2006/relationships/theme" Target="/ppt/slideMasters/theme/theme1.xml" Id="Rdb455ce19ca7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750205214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f5a699ab9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4bbc28165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443c0368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984d7e51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a1bc8d575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db7b3771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LEMBACH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51 85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961 994 713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LEMBACH HOLDING AS</a:t>
            </a:r>
          </a:p>
        </p:txBody>
      </p:sp>
    </p:spTree>
  </p:cSld>
  <p:clrMapOvr>
    <a:masterClrMapping xmlns:a="http://schemas.openxmlformats.org/drawingml/2006/main"/>
  </p:clrMapOvr>
</p:sld>
</file>