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d8f8517c5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b187d5d344c0d"/>
  </p:sldMasterIdLst>
  <p:sldIdLst>
    <p:sldId xmlns:r="http://schemas.openxmlformats.org/officeDocument/2006/relationships" id="256" r:id="R2619e5c33460498e"/>
    <p:sldId xmlns:r="http://schemas.openxmlformats.org/officeDocument/2006/relationships" id="257" r:id="Ra00fd7f8eadc4094"/>
    <p:sldId xmlns:r="http://schemas.openxmlformats.org/officeDocument/2006/relationships" id="258" r:id="R71cfec1463e042de"/>
    <p:sldId xmlns:r="http://schemas.openxmlformats.org/officeDocument/2006/relationships" id="259" r:id="Rca7cbe031d5145fb"/>
    <p:sldId xmlns:r="http://schemas.openxmlformats.org/officeDocument/2006/relationships" id="260" r:id="R3f35e1caf88d4217"/>
    <p:sldId xmlns:r="http://schemas.openxmlformats.org/officeDocument/2006/relationships" id="261" r:id="R61d1a0f528634d6d"/>
    <p:sldId xmlns:r="http://schemas.openxmlformats.org/officeDocument/2006/relationships" id="262" r:id="R6367f9af47cb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b187d5d344c0d" /><Relationship Type="http://schemas.openxmlformats.org/officeDocument/2006/relationships/slide" Target="/ppt/slides/slide1.xml" Id="R2619e5c33460498e" /><Relationship Type="http://schemas.openxmlformats.org/officeDocument/2006/relationships/slide" Target="/ppt/slides/slide2.xml" Id="Ra00fd7f8eadc4094" /><Relationship Type="http://schemas.openxmlformats.org/officeDocument/2006/relationships/slide" Target="/ppt/slides/slide3.xml" Id="R71cfec1463e042de" /><Relationship Type="http://schemas.openxmlformats.org/officeDocument/2006/relationships/slide" Target="/ppt/slides/slide4.xml" Id="Rca7cbe031d5145fb" /><Relationship Type="http://schemas.openxmlformats.org/officeDocument/2006/relationships/slide" Target="/ppt/slides/slide5.xml" Id="R3f35e1caf88d4217" /><Relationship Type="http://schemas.openxmlformats.org/officeDocument/2006/relationships/slide" Target="/ppt/slides/slide6.xml" Id="R61d1a0f528634d6d" /><Relationship Type="http://schemas.openxmlformats.org/officeDocument/2006/relationships/slide" Target="/ppt/slides/slide7.xml" Id="R6367f9af47cb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c93d9993f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3f5c85174026" /><Relationship Type="http://schemas.openxmlformats.org/officeDocument/2006/relationships/theme" Target="/ppt/slideMasters/theme/theme1.xml" Id="R7c4141c9087a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b3f5c8517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54503e670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953c6e47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49f103b3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eb34fff9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000bd37e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e4416d82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4fd38a61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LEMBACH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LEMBACH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46 628 598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BEYLEGAARD THOMAS LEMBACH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BRITA CECILIE B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BEYLEGAARD ØYVIND L L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51 85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961 994 713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