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e62f8cac9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7741bee5f4866"/>
  </p:sldMasterIdLst>
  <p:sldIdLst>
    <p:sldId xmlns:r="http://schemas.openxmlformats.org/officeDocument/2006/relationships" id="256" r:id="Raaea76e31ea54402"/>
    <p:sldId xmlns:r="http://schemas.openxmlformats.org/officeDocument/2006/relationships" id="257" r:id="Ra0f5ea286fa2495c"/>
    <p:sldId xmlns:r="http://schemas.openxmlformats.org/officeDocument/2006/relationships" id="258" r:id="Re79a130ba10049fc"/>
    <p:sldId xmlns:r="http://schemas.openxmlformats.org/officeDocument/2006/relationships" id="259" r:id="R97557b7f58da47f7"/>
    <p:sldId xmlns:r="http://schemas.openxmlformats.org/officeDocument/2006/relationships" id="260" r:id="R60db65790efc4371"/>
    <p:sldId xmlns:r="http://schemas.openxmlformats.org/officeDocument/2006/relationships" id="261" r:id="Rfcac67f70a544900"/>
    <p:sldId xmlns:r="http://schemas.openxmlformats.org/officeDocument/2006/relationships" id="262" r:id="R9b818f88747a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7741bee5f4866" /><Relationship Type="http://schemas.openxmlformats.org/officeDocument/2006/relationships/slide" Target="/ppt/slides/slide1.xml" Id="Raaea76e31ea54402" /><Relationship Type="http://schemas.openxmlformats.org/officeDocument/2006/relationships/slide" Target="/ppt/slides/slide2.xml" Id="Ra0f5ea286fa2495c" /><Relationship Type="http://schemas.openxmlformats.org/officeDocument/2006/relationships/slide" Target="/ppt/slides/slide3.xml" Id="Re79a130ba10049fc" /><Relationship Type="http://schemas.openxmlformats.org/officeDocument/2006/relationships/slide" Target="/ppt/slides/slide4.xml" Id="R97557b7f58da47f7" /><Relationship Type="http://schemas.openxmlformats.org/officeDocument/2006/relationships/slide" Target="/ppt/slides/slide5.xml" Id="R60db65790efc4371" /><Relationship Type="http://schemas.openxmlformats.org/officeDocument/2006/relationships/slide" Target="/ppt/slides/slide6.xml" Id="Rfcac67f70a544900" /><Relationship Type="http://schemas.openxmlformats.org/officeDocument/2006/relationships/slide" Target="/ppt/slides/slide7.xml" Id="R9b818f88747a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7a8aacddb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b51b4a1754a0a" /><Relationship Type="http://schemas.openxmlformats.org/officeDocument/2006/relationships/theme" Target="/ppt/slideMasters/theme/theme1.xml" Id="R590866bd6578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db51b4a175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6bf2f0590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fa0379d0a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f9c20b1e743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db5479944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5607db01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55da930e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8ac22a068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EKCO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EKCO HANDEL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32 505 763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34 051 876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ELSA KVALBEIN  –  70,2 %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HALLBERG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ASGEIR MARTIN KVALBEIN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KVALBEIN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Vemorkveien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38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962 005 411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EKCO HANDEL AS</a:t>
            </a:r>
          </a:p>
        </p:txBody>
      </p:sp>
    </p:spTree>
  </p:cSld>
  <p:clrMapOvr>
    <a:masterClrMapping xmlns:a="http://schemas.openxmlformats.org/drawingml/2006/main"/>
  </p:clrMapOvr>
</p:sld>
</file>