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fed050d192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3a062069e4590"/>
  </p:sldMasterIdLst>
  <p:sldIdLst>
    <p:sldId xmlns:r="http://schemas.openxmlformats.org/officeDocument/2006/relationships" id="256" r:id="R615f00e6335842a1"/>
    <p:sldId xmlns:r="http://schemas.openxmlformats.org/officeDocument/2006/relationships" id="257" r:id="R033e488c5d3d4d5d"/>
    <p:sldId xmlns:r="http://schemas.openxmlformats.org/officeDocument/2006/relationships" id="258" r:id="R4668f4882fcb4ca5"/>
    <p:sldId xmlns:r="http://schemas.openxmlformats.org/officeDocument/2006/relationships" id="259" r:id="Rdf78bbbe04b84847"/>
    <p:sldId xmlns:r="http://schemas.openxmlformats.org/officeDocument/2006/relationships" id="260" r:id="Rac63dd2dc73b4e4a"/>
    <p:sldId xmlns:r="http://schemas.openxmlformats.org/officeDocument/2006/relationships" id="261" r:id="Rf39c708c0f3d4f0b"/>
    <p:sldId xmlns:r="http://schemas.openxmlformats.org/officeDocument/2006/relationships" id="262" r:id="R297b7e9cff3549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3a062069e4590" /><Relationship Type="http://schemas.openxmlformats.org/officeDocument/2006/relationships/slide" Target="/ppt/slides/slide1.xml" Id="R615f00e6335842a1" /><Relationship Type="http://schemas.openxmlformats.org/officeDocument/2006/relationships/slide" Target="/ppt/slides/slide2.xml" Id="R033e488c5d3d4d5d" /><Relationship Type="http://schemas.openxmlformats.org/officeDocument/2006/relationships/slide" Target="/ppt/slides/slide3.xml" Id="R4668f4882fcb4ca5" /><Relationship Type="http://schemas.openxmlformats.org/officeDocument/2006/relationships/slide" Target="/ppt/slides/slide4.xml" Id="Rdf78bbbe04b84847" /><Relationship Type="http://schemas.openxmlformats.org/officeDocument/2006/relationships/slide" Target="/ppt/slides/slide5.xml" Id="Rac63dd2dc73b4e4a" /><Relationship Type="http://schemas.openxmlformats.org/officeDocument/2006/relationships/slide" Target="/ppt/slides/slide6.xml" Id="Rf39c708c0f3d4f0b" /><Relationship Type="http://schemas.openxmlformats.org/officeDocument/2006/relationships/slide" Target="/ppt/slides/slide7.xml" Id="R297b7e9cff3549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7143c0dba45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41d191f394447" /><Relationship Type="http://schemas.openxmlformats.org/officeDocument/2006/relationships/theme" Target="/ppt/slideMasters/theme/theme1.xml" Id="Ra19206e7717545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541d191f3944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46acd83c7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b6be4506940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812a08664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31c44565c42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1002d9b442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3beff0e747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d73939d1543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RUNE NORDAHL ENTREPRENØRFORRETNING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NORDAHL ENTREPRENØRFORRETNING AS ble etablert [år] og holder til i Espeland.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35 499 547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5 500 351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10 144 947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&amp; M INVEST AS  –  47,0 %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ROGSTAD LIV  –  39,7 %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 INVEST AS  –  13,3 %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Lonåsen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5267 Espeland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39 32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post@runenordahl.no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962 071 228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RUNE NORDAHL ENTREPRENØRFORRETNING AS</a:t>
            </a:r>
          </a:p>
        </p:txBody>
      </p:sp>
    </p:spTree>
  </p:cSld>
  <p:clrMapOvr>
    <a:masterClrMapping xmlns:a="http://schemas.openxmlformats.org/drawingml/2006/main"/>
  </p:clrMapOvr>
</p:sld>
</file>