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bf90c145b042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97c70d1ff54ec8"/>
  </p:sldMasterIdLst>
  <p:sldIdLst>
    <p:sldId xmlns:r="http://schemas.openxmlformats.org/officeDocument/2006/relationships" id="256" r:id="Reb8a2acd5648468b"/>
    <p:sldId xmlns:r="http://schemas.openxmlformats.org/officeDocument/2006/relationships" id="257" r:id="R58bfb64d2942419a"/>
    <p:sldId xmlns:r="http://schemas.openxmlformats.org/officeDocument/2006/relationships" id="258" r:id="Rc680923c5b1c4cb2"/>
    <p:sldId xmlns:r="http://schemas.openxmlformats.org/officeDocument/2006/relationships" id="259" r:id="R590d413cd3e8464c"/>
    <p:sldId xmlns:r="http://schemas.openxmlformats.org/officeDocument/2006/relationships" id="260" r:id="R7df75bb7e00542fd"/>
    <p:sldId xmlns:r="http://schemas.openxmlformats.org/officeDocument/2006/relationships" id="261" r:id="Rb3359487b7304243"/>
    <p:sldId xmlns:r="http://schemas.openxmlformats.org/officeDocument/2006/relationships" id="262" r:id="Rfdad4f9afb4848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7c70d1ff54ec8" /><Relationship Type="http://schemas.openxmlformats.org/officeDocument/2006/relationships/slide" Target="/ppt/slides/slide1.xml" Id="Reb8a2acd5648468b" /><Relationship Type="http://schemas.openxmlformats.org/officeDocument/2006/relationships/slide" Target="/ppt/slides/slide2.xml" Id="R58bfb64d2942419a" /><Relationship Type="http://schemas.openxmlformats.org/officeDocument/2006/relationships/slide" Target="/ppt/slides/slide3.xml" Id="Rc680923c5b1c4cb2" /><Relationship Type="http://schemas.openxmlformats.org/officeDocument/2006/relationships/slide" Target="/ppt/slides/slide4.xml" Id="R590d413cd3e8464c" /><Relationship Type="http://schemas.openxmlformats.org/officeDocument/2006/relationships/slide" Target="/ppt/slides/slide5.xml" Id="R7df75bb7e00542fd" /><Relationship Type="http://schemas.openxmlformats.org/officeDocument/2006/relationships/slide" Target="/ppt/slides/slide6.xml" Id="Rb3359487b7304243" /><Relationship Type="http://schemas.openxmlformats.org/officeDocument/2006/relationships/slide" Target="/ppt/slides/slide7.xml" Id="Rfdad4f9afb4848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52924addf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982502a424502" /><Relationship Type="http://schemas.openxmlformats.org/officeDocument/2006/relationships/theme" Target="/ppt/slideMasters/theme/theme1.xml" Id="R7135d42f4ec84e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982502a4245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76db87424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a3d6c954c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80a7ce2ca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fbff4bdd1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7a40780174a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2eabfe9c743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58dbe6ef742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EQUITIES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EQUITIES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917 372 378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934 877 497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4 156 301 379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4 596 912 937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962 110 622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EQUITIES AS</a:t>
            </a:r>
          </a:p>
        </p:txBody>
      </p:sp>
    </p:spTree>
  </p:cSld>
  <p:clrMapOvr>
    <a:masterClrMapping xmlns:a="http://schemas.openxmlformats.org/drawingml/2006/main"/>
  </p:clrMapOvr>
</p:sld>
</file>