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cda5b9cfa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76f6f9515454b"/>
  </p:sldMasterIdLst>
  <p:sldIdLst>
    <p:sldId xmlns:r="http://schemas.openxmlformats.org/officeDocument/2006/relationships" id="256" r:id="R95b3d5e27eb24293"/>
    <p:sldId xmlns:r="http://schemas.openxmlformats.org/officeDocument/2006/relationships" id="257" r:id="R68449c20db294807"/>
    <p:sldId xmlns:r="http://schemas.openxmlformats.org/officeDocument/2006/relationships" id="258" r:id="R219069f9fcd241e1"/>
    <p:sldId xmlns:r="http://schemas.openxmlformats.org/officeDocument/2006/relationships" id="259" r:id="R7566c963c105462e"/>
    <p:sldId xmlns:r="http://schemas.openxmlformats.org/officeDocument/2006/relationships" id="260" r:id="R6f4617e2e32c4242"/>
    <p:sldId xmlns:r="http://schemas.openxmlformats.org/officeDocument/2006/relationships" id="261" r:id="Rca0b25204abf421b"/>
    <p:sldId xmlns:r="http://schemas.openxmlformats.org/officeDocument/2006/relationships" id="262" r:id="Rf732eb5127fe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76f6f9515454b" /><Relationship Type="http://schemas.openxmlformats.org/officeDocument/2006/relationships/slide" Target="/ppt/slides/slide1.xml" Id="R95b3d5e27eb24293" /><Relationship Type="http://schemas.openxmlformats.org/officeDocument/2006/relationships/slide" Target="/ppt/slides/slide2.xml" Id="R68449c20db294807" /><Relationship Type="http://schemas.openxmlformats.org/officeDocument/2006/relationships/slide" Target="/ppt/slides/slide3.xml" Id="R219069f9fcd241e1" /><Relationship Type="http://schemas.openxmlformats.org/officeDocument/2006/relationships/slide" Target="/ppt/slides/slide4.xml" Id="R7566c963c105462e" /><Relationship Type="http://schemas.openxmlformats.org/officeDocument/2006/relationships/slide" Target="/ppt/slides/slide5.xml" Id="R6f4617e2e32c4242" /><Relationship Type="http://schemas.openxmlformats.org/officeDocument/2006/relationships/slide" Target="/ppt/slides/slide6.xml" Id="Rca0b25204abf421b" /><Relationship Type="http://schemas.openxmlformats.org/officeDocument/2006/relationships/slide" Target="/ppt/slides/slide7.xml" Id="Rf732eb5127fe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d90a298de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c0d7deb3741bc" /><Relationship Type="http://schemas.openxmlformats.org/officeDocument/2006/relationships/theme" Target="/ppt/slideMasters/theme/theme1.xml" Id="R4e1e664483a546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c0d7deb37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2715403cc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6126e795a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1b921b83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dfb7d57a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2c06f7d49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9676e137446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a2256256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CONTROL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CONTROL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7 466 301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9 097 571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ULMO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ULMO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ULMO  –  23,0 %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962 202 837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CONTROL CONSULT AS</a:t>
            </a:r>
          </a:p>
        </p:txBody>
      </p:sp>
    </p:spTree>
  </p:cSld>
  <p:clrMapOvr>
    <a:masterClrMapping xmlns:a="http://schemas.openxmlformats.org/drawingml/2006/main"/>
  </p:clrMapOvr>
</p:sld>
</file>