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b2b75129f640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1616f483304d60"/>
  </p:sldMasterIdLst>
  <p:sldIdLst>
    <p:sldId xmlns:r="http://schemas.openxmlformats.org/officeDocument/2006/relationships" id="256" r:id="R3866e53033224488"/>
    <p:sldId xmlns:r="http://schemas.openxmlformats.org/officeDocument/2006/relationships" id="257" r:id="R498064344f914800"/>
    <p:sldId xmlns:r="http://schemas.openxmlformats.org/officeDocument/2006/relationships" id="258" r:id="R2e22a3870a054a88"/>
    <p:sldId xmlns:r="http://schemas.openxmlformats.org/officeDocument/2006/relationships" id="259" r:id="Ra22287f45be9478b"/>
    <p:sldId xmlns:r="http://schemas.openxmlformats.org/officeDocument/2006/relationships" id="260" r:id="R749e120d85174a54"/>
    <p:sldId xmlns:r="http://schemas.openxmlformats.org/officeDocument/2006/relationships" id="261" r:id="R454ca7b67fa3446b"/>
    <p:sldId xmlns:r="http://schemas.openxmlformats.org/officeDocument/2006/relationships" id="262" r:id="Ra2c54b17219047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1616f483304d60" /><Relationship Type="http://schemas.openxmlformats.org/officeDocument/2006/relationships/slide" Target="/ppt/slides/slide1.xml" Id="R3866e53033224488" /><Relationship Type="http://schemas.openxmlformats.org/officeDocument/2006/relationships/slide" Target="/ppt/slides/slide2.xml" Id="R498064344f914800" /><Relationship Type="http://schemas.openxmlformats.org/officeDocument/2006/relationships/slide" Target="/ppt/slides/slide3.xml" Id="R2e22a3870a054a88" /><Relationship Type="http://schemas.openxmlformats.org/officeDocument/2006/relationships/slide" Target="/ppt/slides/slide4.xml" Id="Ra22287f45be9478b" /><Relationship Type="http://schemas.openxmlformats.org/officeDocument/2006/relationships/slide" Target="/ppt/slides/slide5.xml" Id="R749e120d85174a54" /><Relationship Type="http://schemas.openxmlformats.org/officeDocument/2006/relationships/slide" Target="/ppt/slides/slide6.xml" Id="R454ca7b67fa3446b" /><Relationship Type="http://schemas.openxmlformats.org/officeDocument/2006/relationships/slide" Target="/ppt/slides/slide7.xml" Id="Ra2c54b17219047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7edccb548d4b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a174b2170f43f0" /><Relationship Type="http://schemas.openxmlformats.org/officeDocument/2006/relationships/theme" Target="/ppt/slideMasters/theme/theme1.xml" Id="Rc077866a238049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a174b2170f43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e1fcf27bd40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bdb389531d47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778515130448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c720031094f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40e8d06cc48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cdfba03a124d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29dc9df964c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RENT-MEDICO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RENT-MEDICO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RENT-MEDICO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RENT-MEDICO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RENT-MEDICO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RENT-MEDICO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−37 886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161 733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2 399 749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2 411 580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RENT-MEDICO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HOLDING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REIN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SALVESEN IMS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CHRISTEN INGE SALVESEN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RENT-MEDICO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Christen I. Salvesen, Havnegata 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51624540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962 289 886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RENT-MEDICO AS</a:t>
            </a:r>
          </a:p>
        </p:txBody>
      </p:sp>
    </p:spTree>
  </p:cSld>
  <p:clrMapOvr>
    <a:masterClrMapping xmlns:a="http://schemas.openxmlformats.org/drawingml/2006/main"/>
  </p:clrMapOvr>
</p:sld>
</file>