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16ba3f1e4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c018659e744c0"/>
  </p:sldMasterIdLst>
  <p:sldIdLst>
    <p:sldId xmlns:r="http://schemas.openxmlformats.org/officeDocument/2006/relationships" id="256" r:id="Rdd5a11ac3a094598"/>
    <p:sldId xmlns:r="http://schemas.openxmlformats.org/officeDocument/2006/relationships" id="257" r:id="R2e4c88fd26f64be9"/>
    <p:sldId xmlns:r="http://schemas.openxmlformats.org/officeDocument/2006/relationships" id="258" r:id="R23a9fe202d0746ec"/>
    <p:sldId xmlns:r="http://schemas.openxmlformats.org/officeDocument/2006/relationships" id="259" r:id="Rbf05b71de94b4d52"/>
    <p:sldId xmlns:r="http://schemas.openxmlformats.org/officeDocument/2006/relationships" id="260" r:id="R5c74b0ce00774dd9"/>
    <p:sldId xmlns:r="http://schemas.openxmlformats.org/officeDocument/2006/relationships" id="261" r:id="R7bc7eb7ad397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c018659e744c0" /><Relationship Type="http://schemas.openxmlformats.org/officeDocument/2006/relationships/slide" Target="/ppt/slides/slide1.xml" Id="Rdd5a11ac3a094598" /><Relationship Type="http://schemas.openxmlformats.org/officeDocument/2006/relationships/slide" Target="/ppt/slides/slide2.xml" Id="R2e4c88fd26f64be9" /><Relationship Type="http://schemas.openxmlformats.org/officeDocument/2006/relationships/slide" Target="/ppt/slides/slide3.xml" Id="R23a9fe202d0746ec" /><Relationship Type="http://schemas.openxmlformats.org/officeDocument/2006/relationships/slide" Target="/ppt/slides/slide4.xml" Id="Rbf05b71de94b4d52" /><Relationship Type="http://schemas.openxmlformats.org/officeDocument/2006/relationships/slide" Target="/ppt/slides/slide5.xml" Id="R5c74b0ce00774dd9" /><Relationship Type="http://schemas.openxmlformats.org/officeDocument/2006/relationships/slide" Target="/ppt/slides/slide6.xml" Id="R7bc7eb7ad397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9574ffa2a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27bba86e4821" /><Relationship Type="http://schemas.openxmlformats.org/officeDocument/2006/relationships/theme" Target="/ppt/slideMasters/theme/theme1.xml" Id="R7eeeaf27ebd8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227bba86e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444052d6d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41828688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2db75f7740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5667847a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74bb1d4b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db318c99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