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0ad1ff46cb44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2a25c47a334573"/>
  </p:sldMasterIdLst>
  <p:sldIdLst>
    <p:sldId xmlns:r="http://schemas.openxmlformats.org/officeDocument/2006/relationships" id="256" r:id="R3c392aeaa0644d98"/>
    <p:sldId xmlns:r="http://schemas.openxmlformats.org/officeDocument/2006/relationships" id="257" r:id="R24be8993616e4197"/>
    <p:sldId xmlns:r="http://schemas.openxmlformats.org/officeDocument/2006/relationships" id="258" r:id="Re5a58ecb0c2d470e"/>
    <p:sldId xmlns:r="http://schemas.openxmlformats.org/officeDocument/2006/relationships" id="259" r:id="R373b75c0848c47ac"/>
    <p:sldId xmlns:r="http://schemas.openxmlformats.org/officeDocument/2006/relationships" id="260" r:id="Rf21550a46b7740a7"/>
    <p:sldId xmlns:r="http://schemas.openxmlformats.org/officeDocument/2006/relationships" id="261" r:id="R92768cde952c404b"/>
    <p:sldId xmlns:r="http://schemas.openxmlformats.org/officeDocument/2006/relationships" id="262" r:id="R52c505fae4054d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a25c47a334573" /><Relationship Type="http://schemas.openxmlformats.org/officeDocument/2006/relationships/slide" Target="/ppt/slides/slide1.xml" Id="R3c392aeaa0644d98" /><Relationship Type="http://schemas.openxmlformats.org/officeDocument/2006/relationships/slide" Target="/ppt/slides/slide2.xml" Id="R24be8993616e4197" /><Relationship Type="http://schemas.openxmlformats.org/officeDocument/2006/relationships/slide" Target="/ppt/slides/slide3.xml" Id="Re5a58ecb0c2d470e" /><Relationship Type="http://schemas.openxmlformats.org/officeDocument/2006/relationships/slide" Target="/ppt/slides/slide4.xml" Id="R373b75c0848c47ac" /><Relationship Type="http://schemas.openxmlformats.org/officeDocument/2006/relationships/slide" Target="/ppt/slides/slide5.xml" Id="Rf21550a46b7740a7" /><Relationship Type="http://schemas.openxmlformats.org/officeDocument/2006/relationships/slide" Target="/ppt/slides/slide6.xml" Id="R92768cde952c404b" /><Relationship Type="http://schemas.openxmlformats.org/officeDocument/2006/relationships/slide" Target="/ppt/slides/slide7.xml" Id="R52c505fae4054d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270e0f1164f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a24e772a64db3" /><Relationship Type="http://schemas.openxmlformats.org/officeDocument/2006/relationships/theme" Target="/ppt/slideMasters/theme/theme1.xml" Id="Re1090fdaae7c41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da24e772a64d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43ef454c2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563ae9f1741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660e737ca48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4bda9ab7b4a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06474534540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c570412b248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ce4b0033f40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GEIR O FURUNES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O FURUNES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GEIR O FURUNES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O FURUNES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O FURUNES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O FURUNES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84 645 201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12 546 941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10 679 559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27 626 501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47 267 881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O FURUNES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FURUNES GEIR OLAV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FURUNES MARIANNE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FURUNES RUNE  –  17,5 %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O FURUNES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39F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59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geir@byggmester-furnes.no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962 369 537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O FURUNES AS</a:t>
            </a:r>
          </a:p>
        </p:txBody>
      </p:sp>
    </p:spTree>
  </p:cSld>
  <p:clrMapOvr>
    <a:masterClrMapping xmlns:a="http://schemas.openxmlformats.org/drawingml/2006/main"/>
  </p:clrMapOvr>
</p:sld>
</file>