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6ff817177d41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cb2b4925ba452d"/>
  </p:sldMasterIdLst>
  <p:sldIdLst>
    <p:sldId xmlns:r="http://schemas.openxmlformats.org/officeDocument/2006/relationships" id="256" r:id="Rdd9dda549e174688"/>
    <p:sldId xmlns:r="http://schemas.openxmlformats.org/officeDocument/2006/relationships" id="257" r:id="Ra20044167a3b409f"/>
    <p:sldId xmlns:r="http://schemas.openxmlformats.org/officeDocument/2006/relationships" id="258" r:id="Rca3eaa7dbb2447fe"/>
    <p:sldId xmlns:r="http://schemas.openxmlformats.org/officeDocument/2006/relationships" id="259" r:id="Rf6648935cc084e7d"/>
    <p:sldId xmlns:r="http://schemas.openxmlformats.org/officeDocument/2006/relationships" id="260" r:id="Rcc62e17610e942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b2b4925ba452d" /><Relationship Type="http://schemas.openxmlformats.org/officeDocument/2006/relationships/slide" Target="/ppt/slides/slide1.xml" Id="Rdd9dda549e174688" /><Relationship Type="http://schemas.openxmlformats.org/officeDocument/2006/relationships/slide" Target="/ppt/slides/slide2.xml" Id="Ra20044167a3b409f" /><Relationship Type="http://schemas.openxmlformats.org/officeDocument/2006/relationships/slide" Target="/ppt/slides/slide3.xml" Id="Rca3eaa7dbb2447fe" /><Relationship Type="http://schemas.openxmlformats.org/officeDocument/2006/relationships/slide" Target="/ppt/slides/slide4.xml" Id="Rf6648935cc084e7d" /><Relationship Type="http://schemas.openxmlformats.org/officeDocument/2006/relationships/slide" Target="/ppt/slides/slide5.xml" Id="Rcc62e17610e942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b55346b8845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9a0356b694765" /><Relationship Type="http://schemas.openxmlformats.org/officeDocument/2006/relationships/theme" Target="/ppt/slideMasters/theme/theme1.xml" Id="Rbba58f4f7388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9a0356b6947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3880d3c3a4a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fe0f0006f4e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e7b8bdc1747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abd0d000445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c5ca7733440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KOMMUNE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Bruvollveien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 51 35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962 378 064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