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fc50f19b3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89e32b4ea4e45"/>
  </p:sldMasterIdLst>
  <p:sldIdLst>
    <p:sldId xmlns:r="http://schemas.openxmlformats.org/officeDocument/2006/relationships" id="256" r:id="Rc17cbb73409a4a72"/>
    <p:sldId xmlns:r="http://schemas.openxmlformats.org/officeDocument/2006/relationships" id="257" r:id="R223ef09da4dc4a50"/>
    <p:sldId xmlns:r="http://schemas.openxmlformats.org/officeDocument/2006/relationships" id="258" r:id="R5985a6e1ae3b4ff1"/>
    <p:sldId xmlns:r="http://schemas.openxmlformats.org/officeDocument/2006/relationships" id="259" r:id="R9682163a1afe490e"/>
    <p:sldId xmlns:r="http://schemas.openxmlformats.org/officeDocument/2006/relationships" id="260" r:id="R4be810253d594852"/>
    <p:sldId xmlns:r="http://schemas.openxmlformats.org/officeDocument/2006/relationships" id="261" r:id="Rbd5d3d772f1d4708"/>
    <p:sldId xmlns:r="http://schemas.openxmlformats.org/officeDocument/2006/relationships" id="262" r:id="R99d1a160d78c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9e32b4ea4e45" /><Relationship Type="http://schemas.openxmlformats.org/officeDocument/2006/relationships/slide" Target="/ppt/slides/slide1.xml" Id="Rc17cbb73409a4a72" /><Relationship Type="http://schemas.openxmlformats.org/officeDocument/2006/relationships/slide" Target="/ppt/slides/slide2.xml" Id="R223ef09da4dc4a50" /><Relationship Type="http://schemas.openxmlformats.org/officeDocument/2006/relationships/slide" Target="/ppt/slides/slide3.xml" Id="R5985a6e1ae3b4ff1" /><Relationship Type="http://schemas.openxmlformats.org/officeDocument/2006/relationships/slide" Target="/ppt/slides/slide4.xml" Id="R9682163a1afe490e" /><Relationship Type="http://schemas.openxmlformats.org/officeDocument/2006/relationships/slide" Target="/ppt/slides/slide5.xml" Id="R4be810253d594852" /><Relationship Type="http://schemas.openxmlformats.org/officeDocument/2006/relationships/slide" Target="/ppt/slides/slide6.xml" Id="Rbd5d3d772f1d4708" /><Relationship Type="http://schemas.openxmlformats.org/officeDocument/2006/relationships/slide" Target="/ppt/slides/slide7.xml" Id="R99d1a160d78c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a4fcb6585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5938ed04a4a25" /><Relationship Type="http://schemas.openxmlformats.org/officeDocument/2006/relationships/theme" Target="/ppt/slideMasters/theme/theme1.xml" Id="Rb8f3f3de8a25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b5938ed04a4a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ed84286db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ed6c82772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4fbd344c8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01362d9c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409ee285c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4e58a3086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6f2d46ce440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BUNDEBYGG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BUNDEBYGG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699 865 000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−35 372 000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260 910 000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BUNDEGRUPPEN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BBA INVEST AS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88 57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962 383 149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BUNDEBYGG AS</a:t>
            </a:r>
          </a:p>
        </p:txBody>
      </p:sp>
    </p:spTree>
  </p:cSld>
  <p:clrMapOvr>
    <a:masterClrMapping xmlns:a="http://schemas.openxmlformats.org/drawingml/2006/main"/>
  </p:clrMapOvr>
</p:sld>
</file>