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de5a60058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775eef246407c"/>
  </p:sldMasterIdLst>
  <p:sldIdLst>
    <p:sldId xmlns:r="http://schemas.openxmlformats.org/officeDocument/2006/relationships" id="256" r:id="R2a6f1132ab524960"/>
    <p:sldId xmlns:r="http://schemas.openxmlformats.org/officeDocument/2006/relationships" id="257" r:id="Re86cc20327374f8e"/>
    <p:sldId xmlns:r="http://schemas.openxmlformats.org/officeDocument/2006/relationships" id="258" r:id="R7f02d3ba55154cf8"/>
    <p:sldId xmlns:r="http://schemas.openxmlformats.org/officeDocument/2006/relationships" id="259" r:id="Rcc527998b5f44c4c"/>
    <p:sldId xmlns:r="http://schemas.openxmlformats.org/officeDocument/2006/relationships" id="260" r:id="R350858cfeddf43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775eef246407c" /><Relationship Type="http://schemas.openxmlformats.org/officeDocument/2006/relationships/slide" Target="/ppt/slides/slide1.xml" Id="R2a6f1132ab524960" /><Relationship Type="http://schemas.openxmlformats.org/officeDocument/2006/relationships/slide" Target="/ppt/slides/slide2.xml" Id="Re86cc20327374f8e" /><Relationship Type="http://schemas.openxmlformats.org/officeDocument/2006/relationships/slide" Target="/ppt/slides/slide3.xml" Id="R7f02d3ba55154cf8" /><Relationship Type="http://schemas.openxmlformats.org/officeDocument/2006/relationships/slide" Target="/ppt/slides/slide4.xml" Id="Rcc527998b5f44c4c" /><Relationship Type="http://schemas.openxmlformats.org/officeDocument/2006/relationships/slide" Target="/ppt/slides/slide5.xml" Id="R350858cfeddf43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7d426412c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82c232c534bd5" /><Relationship Type="http://schemas.openxmlformats.org/officeDocument/2006/relationships/theme" Target="/ppt/slideMasters/theme/theme1.xml" Id="Rbe29b47ac0eb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82c232c53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0fc4363f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a2cdb7d1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b44b81951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052fce9b6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07ae10016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BERLEVÅG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BERLEVÅG KOMMUNE ble etablert [år] og holder til i Berlevåg.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9980 Berlevåg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78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postmottak@berlevag.kommune.no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www.berlevag.kommune.no/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962 388 108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