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845337748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399dd44304687"/>
  </p:sldMasterIdLst>
  <p:sldIdLst>
    <p:sldId xmlns:r="http://schemas.openxmlformats.org/officeDocument/2006/relationships" id="256" r:id="R8046de6636d74f64"/>
    <p:sldId xmlns:r="http://schemas.openxmlformats.org/officeDocument/2006/relationships" id="257" r:id="R7219c41fa15840fc"/>
    <p:sldId xmlns:r="http://schemas.openxmlformats.org/officeDocument/2006/relationships" id="258" r:id="Re11ea6d6abf542c3"/>
    <p:sldId xmlns:r="http://schemas.openxmlformats.org/officeDocument/2006/relationships" id="259" r:id="Rbc9519bc92374de7"/>
    <p:sldId xmlns:r="http://schemas.openxmlformats.org/officeDocument/2006/relationships" id="260" r:id="R29274e7c403d4a5c"/>
    <p:sldId xmlns:r="http://schemas.openxmlformats.org/officeDocument/2006/relationships" id="261" r:id="Rd7ec1d10d4b0494f"/>
    <p:sldId xmlns:r="http://schemas.openxmlformats.org/officeDocument/2006/relationships" id="262" r:id="R20dea087a3d4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399dd44304687" /><Relationship Type="http://schemas.openxmlformats.org/officeDocument/2006/relationships/slide" Target="/ppt/slides/slide1.xml" Id="R8046de6636d74f64" /><Relationship Type="http://schemas.openxmlformats.org/officeDocument/2006/relationships/slide" Target="/ppt/slides/slide2.xml" Id="R7219c41fa15840fc" /><Relationship Type="http://schemas.openxmlformats.org/officeDocument/2006/relationships/slide" Target="/ppt/slides/slide3.xml" Id="Re11ea6d6abf542c3" /><Relationship Type="http://schemas.openxmlformats.org/officeDocument/2006/relationships/slide" Target="/ppt/slides/slide4.xml" Id="Rbc9519bc92374de7" /><Relationship Type="http://schemas.openxmlformats.org/officeDocument/2006/relationships/slide" Target="/ppt/slides/slide5.xml" Id="R29274e7c403d4a5c" /><Relationship Type="http://schemas.openxmlformats.org/officeDocument/2006/relationships/slide" Target="/ppt/slides/slide6.xml" Id="Rd7ec1d10d4b0494f" /><Relationship Type="http://schemas.openxmlformats.org/officeDocument/2006/relationships/slide" Target="/ppt/slides/slide7.xml" Id="R20dea087a3d4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845ab7714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017bfbe944ce" /><Relationship Type="http://schemas.openxmlformats.org/officeDocument/2006/relationships/theme" Target="/ppt/slideMasters/theme/theme1.xml" Id="Rd23b8f9d69f0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e017bfbe9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cbc9aecf4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fae97293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4f638aac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aec43a21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b9581e54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2602d736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9c7c6918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NORCONSULT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NORCONSULT NORGE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6 372 708 000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559 125 000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1 944 748 000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6 357 604 000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NORCONSULT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Vestfjordgaten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57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962 392 687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NORCONSULT NORGE AS</a:t>
            </a:r>
          </a:p>
        </p:txBody>
      </p:sp>
    </p:spTree>
  </p:cSld>
  <p:clrMapOvr>
    <a:masterClrMapping xmlns:a="http://schemas.openxmlformats.org/drawingml/2006/main"/>
  </p:clrMapOvr>
</p:sld>
</file>