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c68d294ab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de28c9dbb4474"/>
  </p:sldMasterIdLst>
  <p:sldIdLst>
    <p:sldId xmlns:r="http://schemas.openxmlformats.org/officeDocument/2006/relationships" id="256" r:id="Rd1b37498467c4fd9"/>
    <p:sldId xmlns:r="http://schemas.openxmlformats.org/officeDocument/2006/relationships" id="257" r:id="R0d667a59ac9b4aed"/>
    <p:sldId xmlns:r="http://schemas.openxmlformats.org/officeDocument/2006/relationships" id="258" r:id="Rc41b68654fc643af"/>
    <p:sldId xmlns:r="http://schemas.openxmlformats.org/officeDocument/2006/relationships" id="259" r:id="R2429ebcdd64c46e6"/>
    <p:sldId xmlns:r="http://schemas.openxmlformats.org/officeDocument/2006/relationships" id="260" r:id="R74ffee1da1ad42c5"/>
    <p:sldId xmlns:r="http://schemas.openxmlformats.org/officeDocument/2006/relationships" id="261" r:id="Rf94675aaedff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de28c9dbb4474" /><Relationship Type="http://schemas.openxmlformats.org/officeDocument/2006/relationships/slide" Target="/ppt/slides/slide1.xml" Id="Rd1b37498467c4fd9" /><Relationship Type="http://schemas.openxmlformats.org/officeDocument/2006/relationships/slide" Target="/ppt/slides/slide2.xml" Id="R0d667a59ac9b4aed" /><Relationship Type="http://schemas.openxmlformats.org/officeDocument/2006/relationships/slide" Target="/ppt/slides/slide3.xml" Id="Rc41b68654fc643af" /><Relationship Type="http://schemas.openxmlformats.org/officeDocument/2006/relationships/slide" Target="/ppt/slides/slide4.xml" Id="R2429ebcdd64c46e6" /><Relationship Type="http://schemas.openxmlformats.org/officeDocument/2006/relationships/slide" Target="/ppt/slides/slide5.xml" Id="R74ffee1da1ad42c5" /><Relationship Type="http://schemas.openxmlformats.org/officeDocument/2006/relationships/slide" Target="/ppt/slides/slide6.xml" Id="Rf94675aaedff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160fcdf9e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4d82fe0f345b7" /><Relationship Type="http://schemas.openxmlformats.org/officeDocument/2006/relationships/theme" Target="/ppt/slideMasters/theme/theme1.xml" Id="R51edaa8fb06e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4d82fe0f3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e0060f7d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d805ec07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66874a66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414ee400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722baaca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8f06164641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