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0b3e1f48af4b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2ecf39309b4a18"/>
  </p:sldMasterIdLst>
  <p:sldIdLst>
    <p:sldId xmlns:r="http://schemas.openxmlformats.org/officeDocument/2006/relationships" id="256" r:id="R6c61007803214d10"/>
    <p:sldId xmlns:r="http://schemas.openxmlformats.org/officeDocument/2006/relationships" id="257" r:id="Rdc27bc450ef24fb4"/>
    <p:sldId xmlns:r="http://schemas.openxmlformats.org/officeDocument/2006/relationships" id="258" r:id="R087d30f61d1f4f01"/>
    <p:sldId xmlns:r="http://schemas.openxmlformats.org/officeDocument/2006/relationships" id="259" r:id="R31e26b1917a244c3"/>
    <p:sldId xmlns:r="http://schemas.openxmlformats.org/officeDocument/2006/relationships" id="260" r:id="Rd4741a5aa1684afc"/>
    <p:sldId xmlns:r="http://schemas.openxmlformats.org/officeDocument/2006/relationships" id="261" r:id="R1a1e884f70be47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ecf39309b4a18" /><Relationship Type="http://schemas.openxmlformats.org/officeDocument/2006/relationships/slide" Target="/ppt/slides/slide1.xml" Id="R6c61007803214d10" /><Relationship Type="http://schemas.openxmlformats.org/officeDocument/2006/relationships/slide" Target="/ppt/slides/slide2.xml" Id="Rdc27bc450ef24fb4" /><Relationship Type="http://schemas.openxmlformats.org/officeDocument/2006/relationships/slide" Target="/ppt/slides/slide3.xml" Id="R087d30f61d1f4f01" /><Relationship Type="http://schemas.openxmlformats.org/officeDocument/2006/relationships/slide" Target="/ppt/slides/slide4.xml" Id="R31e26b1917a244c3" /><Relationship Type="http://schemas.openxmlformats.org/officeDocument/2006/relationships/slide" Target="/ppt/slides/slide5.xml" Id="Rd4741a5aa1684afc" /><Relationship Type="http://schemas.openxmlformats.org/officeDocument/2006/relationships/slide" Target="/ppt/slides/slide6.xml" Id="R1a1e884f70be47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b0872fee184b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b01b08af74536" /><Relationship Type="http://schemas.openxmlformats.org/officeDocument/2006/relationships/theme" Target="/ppt/slideMasters/theme/theme1.xml" Id="R9959171985d84d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8b01b08af745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6088e6fbf49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7151ede3146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92d503fce43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cec4b932e41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853ae44c149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7f23a0e7645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KRISTIAN TJEMSLAND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KRISTIAN TJEMSLAND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KRISTIAN TJEMSLAND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KRISTIAN TJEMSLAND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KRISTIAN TJEMSLAND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KRISTIAN TJEMSLAND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4 953 974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3 677 830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3 623 659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491 653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1 245 209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KRISTIAN TJEMSLAND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Solakrossvegen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28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962 504 515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KRISTIAN TJEMSLAND</a:t>
            </a:r>
          </a:p>
        </p:txBody>
      </p:sp>
    </p:spTree>
  </p:cSld>
  <p:clrMapOvr>
    <a:masterClrMapping xmlns:a="http://schemas.openxmlformats.org/drawingml/2006/main"/>
  </p:clrMapOvr>
</p:sld>
</file>