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3817bdaae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6cdf9c576437e"/>
  </p:sldMasterIdLst>
  <p:sldIdLst>
    <p:sldId xmlns:r="http://schemas.openxmlformats.org/officeDocument/2006/relationships" id="256" r:id="R7539b9c95baf419b"/>
    <p:sldId xmlns:r="http://schemas.openxmlformats.org/officeDocument/2006/relationships" id="257" r:id="Rf2a3f4f9336f4b5e"/>
    <p:sldId xmlns:r="http://schemas.openxmlformats.org/officeDocument/2006/relationships" id="258" r:id="R9312af4d8f5743d1"/>
    <p:sldId xmlns:r="http://schemas.openxmlformats.org/officeDocument/2006/relationships" id="259" r:id="R6c39d023c694449a"/>
    <p:sldId xmlns:r="http://schemas.openxmlformats.org/officeDocument/2006/relationships" id="260" r:id="Re613cb74de944977"/>
    <p:sldId xmlns:r="http://schemas.openxmlformats.org/officeDocument/2006/relationships" id="261" r:id="R3a52def95271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6cdf9c576437e" /><Relationship Type="http://schemas.openxmlformats.org/officeDocument/2006/relationships/slide" Target="/ppt/slides/slide1.xml" Id="R7539b9c95baf419b" /><Relationship Type="http://schemas.openxmlformats.org/officeDocument/2006/relationships/slide" Target="/ppt/slides/slide2.xml" Id="Rf2a3f4f9336f4b5e" /><Relationship Type="http://schemas.openxmlformats.org/officeDocument/2006/relationships/slide" Target="/ppt/slides/slide3.xml" Id="R9312af4d8f5743d1" /><Relationship Type="http://schemas.openxmlformats.org/officeDocument/2006/relationships/slide" Target="/ppt/slides/slide4.xml" Id="R6c39d023c694449a" /><Relationship Type="http://schemas.openxmlformats.org/officeDocument/2006/relationships/slide" Target="/ppt/slides/slide5.xml" Id="Re613cb74de944977" /><Relationship Type="http://schemas.openxmlformats.org/officeDocument/2006/relationships/slide" Target="/ppt/slides/slide6.xml" Id="R3a52def95271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9d9d6e228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7e92ee3f42b9" /><Relationship Type="http://schemas.openxmlformats.org/officeDocument/2006/relationships/theme" Target="/ppt/slideMasters/theme/theme1.xml" Id="Rdaa6e32fe3fc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47e92ee3f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b5b620e2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2a674fe4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b9c0dffe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2937462fc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56719a1f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beceafd4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STEINAR BARSTAD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STEINAR BARSTAD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1 966 361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barstads@online.no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962 519 539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STEINAR BARSTAD</a:t>
            </a:r>
          </a:p>
        </p:txBody>
      </p:sp>
    </p:spTree>
  </p:cSld>
  <p:clrMapOvr>
    <a:masterClrMapping xmlns:a="http://schemas.openxmlformats.org/drawingml/2006/main"/>
  </p:clrMapOvr>
</p:sld>
</file>