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c2f0a5b9b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63cb64e6346a4"/>
  </p:sldMasterIdLst>
  <p:sldIdLst>
    <p:sldId xmlns:r="http://schemas.openxmlformats.org/officeDocument/2006/relationships" id="256" r:id="Reeb606f7e447475a"/>
    <p:sldId xmlns:r="http://schemas.openxmlformats.org/officeDocument/2006/relationships" id="257" r:id="Rc8c70c5501034aa4"/>
    <p:sldId xmlns:r="http://schemas.openxmlformats.org/officeDocument/2006/relationships" id="258" r:id="R5e054eff63bd427b"/>
    <p:sldId xmlns:r="http://schemas.openxmlformats.org/officeDocument/2006/relationships" id="259" r:id="Rf14b1923d1c5419a"/>
    <p:sldId xmlns:r="http://schemas.openxmlformats.org/officeDocument/2006/relationships" id="260" r:id="Re82d5fef33364916"/>
    <p:sldId xmlns:r="http://schemas.openxmlformats.org/officeDocument/2006/relationships" id="261" r:id="Ref342f9e546c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63cb64e6346a4" /><Relationship Type="http://schemas.openxmlformats.org/officeDocument/2006/relationships/slide" Target="/ppt/slides/slide1.xml" Id="Reeb606f7e447475a" /><Relationship Type="http://schemas.openxmlformats.org/officeDocument/2006/relationships/slide" Target="/ppt/slides/slide2.xml" Id="Rc8c70c5501034aa4" /><Relationship Type="http://schemas.openxmlformats.org/officeDocument/2006/relationships/slide" Target="/ppt/slides/slide3.xml" Id="R5e054eff63bd427b" /><Relationship Type="http://schemas.openxmlformats.org/officeDocument/2006/relationships/slide" Target="/ppt/slides/slide4.xml" Id="Rf14b1923d1c5419a" /><Relationship Type="http://schemas.openxmlformats.org/officeDocument/2006/relationships/slide" Target="/ppt/slides/slide5.xml" Id="Re82d5fef33364916" /><Relationship Type="http://schemas.openxmlformats.org/officeDocument/2006/relationships/slide" Target="/ppt/slides/slide6.xml" Id="Ref342f9e546c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da09915ee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edd8cab614224" /><Relationship Type="http://schemas.openxmlformats.org/officeDocument/2006/relationships/theme" Target="/ppt/slideMasters/theme/theme1.xml" Id="Rbd64cb2164e4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edd8cab61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8b8245de8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f844966f7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c1a6d4dff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a3733d99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e347110c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658886443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MIKAL GREGUSSEN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MIKAL GREGUSSEN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Rundhågen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07 42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962 530 591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