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ddf2283fde4a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dde6af7321463f"/>
  </p:sldMasterIdLst>
  <p:sldIdLst>
    <p:sldId xmlns:r="http://schemas.openxmlformats.org/officeDocument/2006/relationships" id="256" r:id="R10351fbc02504545"/>
    <p:sldId xmlns:r="http://schemas.openxmlformats.org/officeDocument/2006/relationships" id="257" r:id="Rbef37605f29c4735"/>
    <p:sldId xmlns:r="http://schemas.openxmlformats.org/officeDocument/2006/relationships" id="258" r:id="R91e080fff89d4aec"/>
    <p:sldId xmlns:r="http://schemas.openxmlformats.org/officeDocument/2006/relationships" id="259" r:id="Rf28fa465451b41ff"/>
    <p:sldId xmlns:r="http://schemas.openxmlformats.org/officeDocument/2006/relationships" id="260" r:id="R636585cdc0b5445d"/>
    <p:sldId xmlns:r="http://schemas.openxmlformats.org/officeDocument/2006/relationships" id="261" r:id="R793feb8e3ea544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dde6af7321463f" /><Relationship Type="http://schemas.openxmlformats.org/officeDocument/2006/relationships/slide" Target="/ppt/slides/slide1.xml" Id="R10351fbc02504545" /><Relationship Type="http://schemas.openxmlformats.org/officeDocument/2006/relationships/slide" Target="/ppt/slides/slide2.xml" Id="Rbef37605f29c4735" /><Relationship Type="http://schemas.openxmlformats.org/officeDocument/2006/relationships/slide" Target="/ppt/slides/slide3.xml" Id="R91e080fff89d4aec" /><Relationship Type="http://schemas.openxmlformats.org/officeDocument/2006/relationships/slide" Target="/ppt/slides/slide4.xml" Id="Rf28fa465451b41ff" /><Relationship Type="http://schemas.openxmlformats.org/officeDocument/2006/relationships/slide" Target="/ppt/slides/slide5.xml" Id="R636585cdc0b5445d" /><Relationship Type="http://schemas.openxmlformats.org/officeDocument/2006/relationships/slide" Target="/ppt/slides/slide6.xml" Id="R793feb8e3ea544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4bc7367baf4a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a0426cb024cdb" /><Relationship Type="http://schemas.openxmlformats.org/officeDocument/2006/relationships/theme" Target="/ppt/slideMasters/theme/theme1.xml" Id="R412ba152759140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1a0426cb024c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a94fa13ac47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33cb0b15941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dc0ca074449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07e34a01441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313edd28243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d26c731314f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 GRAF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GRAF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GRAF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GRAF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GRAF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GRAF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1 269 904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942 437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942 437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89 923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GRAF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Valløveien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3151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962 578 306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GRAF</a:t>
            </a:r>
          </a:p>
        </p:txBody>
      </p:sp>
    </p:spTree>
  </p:cSld>
  <p:clrMapOvr>
    <a:masterClrMapping xmlns:a="http://schemas.openxmlformats.org/drawingml/2006/main"/>
  </p:clrMapOvr>
</p:sld>
</file>