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08b5f166b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652060b64b4f34"/>
  </p:sldMasterIdLst>
  <p:sldIdLst>
    <p:sldId xmlns:r="http://schemas.openxmlformats.org/officeDocument/2006/relationships" id="256" r:id="Rb5bfd4d9af65433e"/>
    <p:sldId xmlns:r="http://schemas.openxmlformats.org/officeDocument/2006/relationships" id="257" r:id="Raefffeafa7ed4f01"/>
    <p:sldId xmlns:r="http://schemas.openxmlformats.org/officeDocument/2006/relationships" id="258" r:id="Rf861c22709634f25"/>
    <p:sldId xmlns:r="http://schemas.openxmlformats.org/officeDocument/2006/relationships" id="259" r:id="R967ee40330204b0e"/>
    <p:sldId xmlns:r="http://schemas.openxmlformats.org/officeDocument/2006/relationships" id="260" r:id="Rd6f13821d4ab48dc"/>
    <p:sldId xmlns:r="http://schemas.openxmlformats.org/officeDocument/2006/relationships" id="261" r:id="Rce4a4e58b8d64521"/>
    <p:sldId xmlns:r="http://schemas.openxmlformats.org/officeDocument/2006/relationships" id="262" r:id="R8cf39621d7d9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52060b64b4f34" /><Relationship Type="http://schemas.openxmlformats.org/officeDocument/2006/relationships/slide" Target="/ppt/slides/slide1.xml" Id="Rb5bfd4d9af65433e" /><Relationship Type="http://schemas.openxmlformats.org/officeDocument/2006/relationships/slide" Target="/ppt/slides/slide2.xml" Id="Raefffeafa7ed4f01" /><Relationship Type="http://schemas.openxmlformats.org/officeDocument/2006/relationships/slide" Target="/ppt/slides/slide3.xml" Id="Rf861c22709634f25" /><Relationship Type="http://schemas.openxmlformats.org/officeDocument/2006/relationships/slide" Target="/ppt/slides/slide4.xml" Id="R967ee40330204b0e" /><Relationship Type="http://schemas.openxmlformats.org/officeDocument/2006/relationships/slide" Target="/ppt/slides/slide5.xml" Id="Rd6f13821d4ab48dc" /><Relationship Type="http://schemas.openxmlformats.org/officeDocument/2006/relationships/slide" Target="/ppt/slides/slide6.xml" Id="Rce4a4e58b8d64521" /><Relationship Type="http://schemas.openxmlformats.org/officeDocument/2006/relationships/slide" Target="/ppt/slides/slide7.xml" Id="R8cf39621d7d9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7b64db84a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cafd85a2486b" /><Relationship Type="http://schemas.openxmlformats.org/officeDocument/2006/relationships/theme" Target="/ppt/slideMasters/theme/theme1.xml" Id="Rdff9c449e1ff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2cafd85a2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3a020a11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c5bf6385b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71269a0d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9681bc54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01fdd1df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d5652c69e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6eb7b7fc7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962 943 144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INVEST AS</a:t>
            </a:r>
          </a:p>
        </p:txBody>
      </p:sp>
    </p:spTree>
  </p:cSld>
  <p:clrMapOvr>
    <a:masterClrMapping xmlns:a="http://schemas.openxmlformats.org/drawingml/2006/main"/>
  </p:clrMapOvr>
</p:sld>
</file>