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1273142a804a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d35b06536a4001"/>
  </p:sldMasterIdLst>
  <p:sldIdLst>
    <p:sldId xmlns:r="http://schemas.openxmlformats.org/officeDocument/2006/relationships" id="256" r:id="Rb65687847ca04550"/>
    <p:sldId xmlns:r="http://schemas.openxmlformats.org/officeDocument/2006/relationships" id="257" r:id="R832ea85e02a245cf"/>
    <p:sldId xmlns:r="http://schemas.openxmlformats.org/officeDocument/2006/relationships" id="258" r:id="Rbb352eb107a24750"/>
    <p:sldId xmlns:r="http://schemas.openxmlformats.org/officeDocument/2006/relationships" id="259" r:id="Rd07182542e5f4f81"/>
    <p:sldId xmlns:r="http://schemas.openxmlformats.org/officeDocument/2006/relationships" id="260" r:id="Raf4bde2e748d42f2"/>
    <p:sldId xmlns:r="http://schemas.openxmlformats.org/officeDocument/2006/relationships" id="261" r:id="Rbe0731be25b54a14"/>
    <p:sldId xmlns:r="http://schemas.openxmlformats.org/officeDocument/2006/relationships" id="262" r:id="R93081fff96c047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d35b06536a4001" /><Relationship Type="http://schemas.openxmlformats.org/officeDocument/2006/relationships/slide" Target="/ppt/slides/slide1.xml" Id="Rb65687847ca04550" /><Relationship Type="http://schemas.openxmlformats.org/officeDocument/2006/relationships/slide" Target="/ppt/slides/slide2.xml" Id="R832ea85e02a245cf" /><Relationship Type="http://schemas.openxmlformats.org/officeDocument/2006/relationships/slide" Target="/ppt/slides/slide3.xml" Id="Rbb352eb107a24750" /><Relationship Type="http://schemas.openxmlformats.org/officeDocument/2006/relationships/slide" Target="/ppt/slides/slide4.xml" Id="Rd07182542e5f4f81" /><Relationship Type="http://schemas.openxmlformats.org/officeDocument/2006/relationships/slide" Target="/ppt/slides/slide5.xml" Id="Raf4bde2e748d42f2" /><Relationship Type="http://schemas.openxmlformats.org/officeDocument/2006/relationships/slide" Target="/ppt/slides/slide6.xml" Id="Rbe0731be25b54a14" /><Relationship Type="http://schemas.openxmlformats.org/officeDocument/2006/relationships/slide" Target="/ppt/slides/slide7.xml" Id="R93081fff96c047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b46c6b52648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13e509d344434" /><Relationship Type="http://schemas.openxmlformats.org/officeDocument/2006/relationships/theme" Target="/ppt/slideMasters/theme/theme1.xml" Id="Rce3ee301b52a48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313e509d3444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780c24a0041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b51f7a3fc44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009fc72ee44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23805b21846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1b47f2f9e4d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b6c5eb07743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2c7dfd3e64f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AGRA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100 228 000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572 078 000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672 142 000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BONITA HOLDING AS  –  40,5 %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DACAPO HOLDING AS  –  40,4 %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BORGAR INVEST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LULLY CATHRINE HEJE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AGRA HOLDING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Sofienberggata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80 86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962 954 081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AGRA HOLDING AS</a:t>
            </a:r>
          </a:p>
        </p:txBody>
      </p:sp>
    </p:spTree>
  </p:cSld>
  <p:clrMapOvr>
    <a:masterClrMapping xmlns:a="http://schemas.openxmlformats.org/drawingml/2006/main"/>
  </p:clrMapOvr>
</p:sld>
</file>