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8db42f7bb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ae88067e345e3"/>
  </p:sldMasterIdLst>
  <p:sldIdLst>
    <p:sldId xmlns:r="http://schemas.openxmlformats.org/officeDocument/2006/relationships" id="256" r:id="R758eb6aba2a54fd1"/>
    <p:sldId xmlns:r="http://schemas.openxmlformats.org/officeDocument/2006/relationships" id="257" r:id="R1c5bd344fa8244e7"/>
    <p:sldId xmlns:r="http://schemas.openxmlformats.org/officeDocument/2006/relationships" id="258" r:id="R08a208ed8b5c493f"/>
    <p:sldId xmlns:r="http://schemas.openxmlformats.org/officeDocument/2006/relationships" id="259" r:id="R9119de5b1536441d"/>
    <p:sldId xmlns:r="http://schemas.openxmlformats.org/officeDocument/2006/relationships" id="260" r:id="R2c032e284aae47a3"/>
    <p:sldId xmlns:r="http://schemas.openxmlformats.org/officeDocument/2006/relationships" id="261" r:id="Rd56cf1750ad94d45"/>
    <p:sldId xmlns:r="http://schemas.openxmlformats.org/officeDocument/2006/relationships" id="262" r:id="Ree51b36a1872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ae88067e345e3" /><Relationship Type="http://schemas.openxmlformats.org/officeDocument/2006/relationships/slide" Target="/ppt/slides/slide1.xml" Id="R758eb6aba2a54fd1" /><Relationship Type="http://schemas.openxmlformats.org/officeDocument/2006/relationships/slide" Target="/ppt/slides/slide2.xml" Id="R1c5bd344fa8244e7" /><Relationship Type="http://schemas.openxmlformats.org/officeDocument/2006/relationships/slide" Target="/ppt/slides/slide3.xml" Id="R08a208ed8b5c493f" /><Relationship Type="http://schemas.openxmlformats.org/officeDocument/2006/relationships/slide" Target="/ppt/slides/slide4.xml" Id="R9119de5b1536441d" /><Relationship Type="http://schemas.openxmlformats.org/officeDocument/2006/relationships/slide" Target="/ppt/slides/slide5.xml" Id="R2c032e284aae47a3" /><Relationship Type="http://schemas.openxmlformats.org/officeDocument/2006/relationships/slide" Target="/ppt/slides/slide6.xml" Id="Rd56cf1750ad94d45" /><Relationship Type="http://schemas.openxmlformats.org/officeDocument/2006/relationships/slide" Target="/ppt/slides/slide7.xml" Id="Ree51b36a1872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e55362ee8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670b768784aab" /><Relationship Type="http://schemas.openxmlformats.org/officeDocument/2006/relationships/theme" Target="/ppt/slideMasters/theme/theme1.xml" Id="R3fdbfd01f072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670b76878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796b1c58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eec58b4e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eed250d18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59780e85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dcdb1a777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c4728e4a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b574af49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&amp;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2 744 627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TANGVALL AASEN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JARL SAGAFOS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Voie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98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962 958 079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&amp; REGNSKAP AS</a:t>
            </a:r>
          </a:p>
        </p:txBody>
      </p:sp>
    </p:spTree>
  </p:cSld>
  <p:clrMapOvr>
    <a:masterClrMapping xmlns:a="http://schemas.openxmlformats.org/drawingml/2006/main"/>
  </p:clrMapOvr>
</p:sld>
</file>