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1b3df3becd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25dff6c6c4fee"/>
  </p:sldMasterIdLst>
  <p:sldIdLst>
    <p:sldId xmlns:r="http://schemas.openxmlformats.org/officeDocument/2006/relationships" id="256" r:id="R22325e7d50ce4853"/>
    <p:sldId xmlns:r="http://schemas.openxmlformats.org/officeDocument/2006/relationships" id="257" r:id="Raca25e45d08049f0"/>
    <p:sldId xmlns:r="http://schemas.openxmlformats.org/officeDocument/2006/relationships" id="258" r:id="R7df9b7e619a94e61"/>
    <p:sldId xmlns:r="http://schemas.openxmlformats.org/officeDocument/2006/relationships" id="259" r:id="Rd823755e0ae94617"/>
    <p:sldId xmlns:r="http://schemas.openxmlformats.org/officeDocument/2006/relationships" id="260" r:id="R46357770bef74be7"/>
    <p:sldId xmlns:r="http://schemas.openxmlformats.org/officeDocument/2006/relationships" id="261" r:id="R7a7e4adb65c5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25dff6c6c4fee" /><Relationship Type="http://schemas.openxmlformats.org/officeDocument/2006/relationships/slide" Target="/ppt/slides/slide1.xml" Id="R22325e7d50ce4853" /><Relationship Type="http://schemas.openxmlformats.org/officeDocument/2006/relationships/slide" Target="/ppt/slides/slide2.xml" Id="Raca25e45d08049f0" /><Relationship Type="http://schemas.openxmlformats.org/officeDocument/2006/relationships/slide" Target="/ppt/slides/slide3.xml" Id="R7df9b7e619a94e61" /><Relationship Type="http://schemas.openxmlformats.org/officeDocument/2006/relationships/slide" Target="/ppt/slides/slide4.xml" Id="Rd823755e0ae94617" /><Relationship Type="http://schemas.openxmlformats.org/officeDocument/2006/relationships/slide" Target="/ppt/slides/slide5.xml" Id="R46357770bef74be7" /><Relationship Type="http://schemas.openxmlformats.org/officeDocument/2006/relationships/slide" Target="/ppt/slides/slide6.xml" Id="R7a7e4adb65c5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81eda0c2b48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5ed042a88438e" /><Relationship Type="http://schemas.openxmlformats.org/officeDocument/2006/relationships/theme" Target="/ppt/slideMasters/theme/theme1.xml" Id="Rd30d4b4ba65149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5ed042a88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6c2a5d5c443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4b0a314f6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aeee83a2a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06e748378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95fdea3f8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23808ab5c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STATKRAFT SF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SF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STATKRAFT SF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SF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SF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SF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58 696 000 000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67 450 000 000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SF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06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info@statkraft.no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www.statkraft.no/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962 986 277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SF</a:t>
            </a:r>
          </a:p>
        </p:txBody>
      </p:sp>
    </p:spTree>
  </p:cSld>
  <p:clrMapOvr>
    <a:masterClrMapping xmlns:a="http://schemas.openxmlformats.org/drawingml/2006/main"/>
  </p:clrMapOvr>
</p:sld>
</file>