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837ba4b10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146d459d54dc5"/>
  </p:sldMasterIdLst>
  <p:sldIdLst>
    <p:sldId xmlns:r="http://schemas.openxmlformats.org/officeDocument/2006/relationships" id="256" r:id="R7fb46a3b2daa481c"/>
    <p:sldId xmlns:r="http://schemas.openxmlformats.org/officeDocument/2006/relationships" id="257" r:id="R5eda48157a834b3f"/>
    <p:sldId xmlns:r="http://schemas.openxmlformats.org/officeDocument/2006/relationships" id="258" r:id="R73623f1808034155"/>
    <p:sldId xmlns:r="http://schemas.openxmlformats.org/officeDocument/2006/relationships" id="259" r:id="Rc68df62340fe4e55"/>
    <p:sldId xmlns:r="http://schemas.openxmlformats.org/officeDocument/2006/relationships" id="260" r:id="R89ea4220c3244a8a"/>
    <p:sldId xmlns:r="http://schemas.openxmlformats.org/officeDocument/2006/relationships" id="261" r:id="Rd9e61eebf0bd4e8d"/>
    <p:sldId xmlns:r="http://schemas.openxmlformats.org/officeDocument/2006/relationships" id="262" r:id="Rae841fe6b11f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146d459d54dc5" /><Relationship Type="http://schemas.openxmlformats.org/officeDocument/2006/relationships/slide" Target="/ppt/slides/slide1.xml" Id="R7fb46a3b2daa481c" /><Relationship Type="http://schemas.openxmlformats.org/officeDocument/2006/relationships/slide" Target="/ppt/slides/slide2.xml" Id="R5eda48157a834b3f" /><Relationship Type="http://schemas.openxmlformats.org/officeDocument/2006/relationships/slide" Target="/ppt/slides/slide3.xml" Id="R73623f1808034155" /><Relationship Type="http://schemas.openxmlformats.org/officeDocument/2006/relationships/slide" Target="/ppt/slides/slide4.xml" Id="Rc68df62340fe4e55" /><Relationship Type="http://schemas.openxmlformats.org/officeDocument/2006/relationships/slide" Target="/ppt/slides/slide5.xml" Id="R89ea4220c3244a8a" /><Relationship Type="http://schemas.openxmlformats.org/officeDocument/2006/relationships/slide" Target="/ppt/slides/slide6.xml" Id="Rd9e61eebf0bd4e8d" /><Relationship Type="http://schemas.openxmlformats.org/officeDocument/2006/relationships/slide" Target="/ppt/slides/slide7.xml" Id="Rae841fe6b11f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bf4a3636d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ae25365e44d8" /><Relationship Type="http://schemas.openxmlformats.org/officeDocument/2006/relationships/theme" Target="/ppt/slideMasters/theme/theme1.xml" Id="Ra89b644cd0a4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dae25365e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a7f0dcf3e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af4c367ab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d33042ed6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48617feb3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5639b49b7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1c2680dd6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d5b5572b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