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6dd9465d804a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9ad382d8a6496e"/>
  </p:sldMasterIdLst>
  <p:sldIdLst>
    <p:sldId xmlns:r="http://schemas.openxmlformats.org/officeDocument/2006/relationships" id="256" r:id="Ra90830af91794fd5"/>
    <p:sldId xmlns:r="http://schemas.openxmlformats.org/officeDocument/2006/relationships" id="257" r:id="R3d4d2bb444c044e3"/>
    <p:sldId xmlns:r="http://schemas.openxmlformats.org/officeDocument/2006/relationships" id="258" r:id="R76a7dd9a38894b57"/>
    <p:sldId xmlns:r="http://schemas.openxmlformats.org/officeDocument/2006/relationships" id="259" r:id="R16871686bdb44551"/>
    <p:sldId xmlns:r="http://schemas.openxmlformats.org/officeDocument/2006/relationships" id="260" r:id="Rd72c5fd0c1d2434a"/>
    <p:sldId xmlns:r="http://schemas.openxmlformats.org/officeDocument/2006/relationships" id="261" r:id="R12e058c3529d4fae"/>
    <p:sldId xmlns:r="http://schemas.openxmlformats.org/officeDocument/2006/relationships" id="262" r:id="R747defa6fa0342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9ad382d8a6496e" /><Relationship Type="http://schemas.openxmlformats.org/officeDocument/2006/relationships/slide" Target="/ppt/slides/slide1.xml" Id="Ra90830af91794fd5" /><Relationship Type="http://schemas.openxmlformats.org/officeDocument/2006/relationships/slide" Target="/ppt/slides/slide2.xml" Id="R3d4d2bb444c044e3" /><Relationship Type="http://schemas.openxmlformats.org/officeDocument/2006/relationships/slide" Target="/ppt/slides/slide3.xml" Id="R76a7dd9a38894b57" /><Relationship Type="http://schemas.openxmlformats.org/officeDocument/2006/relationships/slide" Target="/ppt/slides/slide4.xml" Id="R16871686bdb44551" /><Relationship Type="http://schemas.openxmlformats.org/officeDocument/2006/relationships/slide" Target="/ppt/slides/slide5.xml" Id="Rd72c5fd0c1d2434a" /><Relationship Type="http://schemas.openxmlformats.org/officeDocument/2006/relationships/slide" Target="/ppt/slides/slide6.xml" Id="R12e058c3529d4fae" /><Relationship Type="http://schemas.openxmlformats.org/officeDocument/2006/relationships/slide" Target="/ppt/slides/slide7.xml" Id="R747defa6fa0342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895895bb3a4d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2470e7ba824371" /><Relationship Type="http://schemas.openxmlformats.org/officeDocument/2006/relationships/theme" Target="/ppt/slideMasters/theme/theme1.xml" Id="R8a7043fc083a4be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2470e7ba8243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49874ef53942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33b6da77d44c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b662c0d14148f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a9167f8c0848b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efe768db53408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4e694e956646b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9561be6ab94b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LEIA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LEIA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990 000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−232 573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391 130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16 693 117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17 761 498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EINAR JAMTØY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Jamtøy, Fossegrenda 29A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7038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962 995 616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LEIA HOLDING AS</a:t>
            </a:r>
          </a:p>
        </p:txBody>
      </p:sp>
    </p:spTree>
  </p:cSld>
  <p:clrMapOvr>
    <a:masterClrMapping xmlns:a="http://schemas.openxmlformats.org/drawingml/2006/main"/>
  </p:clrMapOvr>
</p:sld>
</file>