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4e0f683e414a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fc5fd654b40b9"/>
  </p:sldMasterIdLst>
  <p:sldIdLst>
    <p:sldId xmlns:r="http://schemas.openxmlformats.org/officeDocument/2006/relationships" id="256" r:id="R6d3096ae657d4b98"/>
    <p:sldId xmlns:r="http://schemas.openxmlformats.org/officeDocument/2006/relationships" id="257" r:id="Rd620f8aae7c34e2c"/>
    <p:sldId xmlns:r="http://schemas.openxmlformats.org/officeDocument/2006/relationships" id="258" r:id="R74f14134e4a741e8"/>
    <p:sldId xmlns:r="http://schemas.openxmlformats.org/officeDocument/2006/relationships" id="259" r:id="Rf78d04ed473a4224"/>
    <p:sldId xmlns:r="http://schemas.openxmlformats.org/officeDocument/2006/relationships" id="260" r:id="R2a6384401e8945a6"/>
    <p:sldId xmlns:r="http://schemas.openxmlformats.org/officeDocument/2006/relationships" id="261" r:id="R4cfaf4fd43b24d0a"/>
    <p:sldId xmlns:r="http://schemas.openxmlformats.org/officeDocument/2006/relationships" id="262" r:id="R59f1786f6df8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fc5fd654b40b9" /><Relationship Type="http://schemas.openxmlformats.org/officeDocument/2006/relationships/slide" Target="/ppt/slides/slide1.xml" Id="R6d3096ae657d4b98" /><Relationship Type="http://schemas.openxmlformats.org/officeDocument/2006/relationships/slide" Target="/ppt/slides/slide2.xml" Id="Rd620f8aae7c34e2c" /><Relationship Type="http://schemas.openxmlformats.org/officeDocument/2006/relationships/slide" Target="/ppt/slides/slide3.xml" Id="R74f14134e4a741e8" /><Relationship Type="http://schemas.openxmlformats.org/officeDocument/2006/relationships/slide" Target="/ppt/slides/slide4.xml" Id="Rf78d04ed473a4224" /><Relationship Type="http://schemas.openxmlformats.org/officeDocument/2006/relationships/slide" Target="/ppt/slides/slide5.xml" Id="R2a6384401e8945a6" /><Relationship Type="http://schemas.openxmlformats.org/officeDocument/2006/relationships/slide" Target="/ppt/slides/slide6.xml" Id="R4cfaf4fd43b24d0a" /><Relationship Type="http://schemas.openxmlformats.org/officeDocument/2006/relationships/slide" Target="/ppt/slides/slide7.xml" Id="R59f1786f6df8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bd7a09ff641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e4bf80dd84f76" /><Relationship Type="http://schemas.openxmlformats.org/officeDocument/2006/relationships/theme" Target="/ppt/slideMasters/theme/theme1.xml" Id="Rf6d8f5aceb65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9e4bf80dd8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b2087cc234c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0b1588c7142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5d4333f93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453aa37df4e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02cb875d5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69f91877e4e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5ccbcb15c42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VARHAUG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VARHAUG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5 490 659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34 493 882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37 419 161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JARDAR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91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963 000 561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VARHAUG AS</a:t>
            </a:r>
          </a:p>
        </p:txBody>
      </p:sp>
    </p:spTree>
  </p:cSld>
  <p:clrMapOvr>
    <a:masterClrMapping xmlns:a="http://schemas.openxmlformats.org/drawingml/2006/main"/>
  </p:clrMapOvr>
</p:sld>
</file>