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62e44f8a484b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6a63855ef64da4"/>
  </p:sldMasterIdLst>
  <p:sldIdLst>
    <p:sldId xmlns:r="http://schemas.openxmlformats.org/officeDocument/2006/relationships" id="256" r:id="R6a76f27ca0f745bf"/>
    <p:sldId xmlns:r="http://schemas.openxmlformats.org/officeDocument/2006/relationships" id="257" r:id="R4be3c4e3c5414e52"/>
    <p:sldId xmlns:r="http://schemas.openxmlformats.org/officeDocument/2006/relationships" id="258" r:id="Rd258c536e28d4e31"/>
    <p:sldId xmlns:r="http://schemas.openxmlformats.org/officeDocument/2006/relationships" id="259" r:id="Rb81e5233e0934da7"/>
    <p:sldId xmlns:r="http://schemas.openxmlformats.org/officeDocument/2006/relationships" id="260" r:id="R9bc1a132bf254cfe"/>
    <p:sldId xmlns:r="http://schemas.openxmlformats.org/officeDocument/2006/relationships" id="261" r:id="Ra2f7589527174b8e"/>
    <p:sldId xmlns:r="http://schemas.openxmlformats.org/officeDocument/2006/relationships" id="262" r:id="R11a42dd5b28148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a63855ef64da4" /><Relationship Type="http://schemas.openxmlformats.org/officeDocument/2006/relationships/slide" Target="/ppt/slides/slide1.xml" Id="R6a76f27ca0f745bf" /><Relationship Type="http://schemas.openxmlformats.org/officeDocument/2006/relationships/slide" Target="/ppt/slides/slide2.xml" Id="R4be3c4e3c5414e52" /><Relationship Type="http://schemas.openxmlformats.org/officeDocument/2006/relationships/slide" Target="/ppt/slides/slide3.xml" Id="Rd258c536e28d4e31" /><Relationship Type="http://schemas.openxmlformats.org/officeDocument/2006/relationships/slide" Target="/ppt/slides/slide4.xml" Id="Rb81e5233e0934da7" /><Relationship Type="http://schemas.openxmlformats.org/officeDocument/2006/relationships/slide" Target="/ppt/slides/slide5.xml" Id="R9bc1a132bf254cfe" /><Relationship Type="http://schemas.openxmlformats.org/officeDocument/2006/relationships/slide" Target="/ppt/slides/slide6.xml" Id="Ra2f7589527174b8e" /><Relationship Type="http://schemas.openxmlformats.org/officeDocument/2006/relationships/slide" Target="/ppt/slides/slide7.xml" Id="R11a42dd5b28148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ea673835945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958e5f1274fa1" /><Relationship Type="http://schemas.openxmlformats.org/officeDocument/2006/relationships/theme" Target="/ppt/slideMasters/theme/theme1.xml" Id="R4813e25b4a4340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e958e5f1274f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c3d6f435642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fae272ede43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529df9ddf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344a8078f45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7564cb9b245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a63d7d61946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c1704c55547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HANCON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117 241 218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166 298 059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208 278 182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 SANDBU  –  80,8 %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 INVEST AS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VISO INVEST AS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24D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963 001 355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HANCON AS</a:t>
            </a:r>
          </a:p>
        </p:txBody>
      </p:sp>
    </p:spTree>
  </p:cSld>
  <p:clrMapOvr>
    <a:masterClrMapping xmlns:a="http://schemas.openxmlformats.org/drawingml/2006/main"/>
  </p:clrMapOvr>
</p:sld>
</file>