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0efc1123a648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efdccc7f8746d3"/>
  </p:sldMasterIdLst>
  <p:sldIdLst>
    <p:sldId xmlns:r="http://schemas.openxmlformats.org/officeDocument/2006/relationships" id="256" r:id="Rea4b8ac37756439c"/>
    <p:sldId xmlns:r="http://schemas.openxmlformats.org/officeDocument/2006/relationships" id="257" r:id="R32a10be7ed61478e"/>
    <p:sldId xmlns:r="http://schemas.openxmlformats.org/officeDocument/2006/relationships" id="258" r:id="Rbfab8146e2924416"/>
    <p:sldId xmlns:r="http://schemas.openxmlformats.org/officeDocument/2006/relationships" id="259" r:id="Ref7bdbe1b69c402e"/>
    <p:sldId xmlns:r="http://schemas.openxmlformats.org/officeDocument/2006/relationships" id="260" r:id="R1ee080393a664c5a"/>
    <p:sldId xmlns:r="http://schemas.openxmlformats.org/officeDocument/2006/relationships" id="261" r:id="R9ae9478029894731"/>
    <p:sldId xmlns:r="http://schemas.openxmlformats.org/officeDocument/2006/relationships" id="262" r:id="R4110fe90a3734f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efdccc7f8746d3" /><Relationship Type="http://schemas.openxmlformats.org/officeDocument/2006/relationships/slide" Target="/ppt/slides/slide1.xml" Id="Rea4b8ac37756439c" /><Relationship Type="http://schemas.openxmlformats.org/officeDocument/2006/relationships/slide" Target="/ppt/slides/slide2.xml" Id="R32a10be7ed61478e" /><Relationship Type="http://schemas.openxmlformats.org/officeDocument/2006/relationships/slide" Target="/ppt/slides/slide3.xml" Id="Rbfab8146e2924416" /><Relationship Type="http://schemas.openxmlformats.org/officeDocument/2006/relationships/slide" Target="/ppt/slides/slide4.xml" Id="Ref7bdbe1b69c402e" /><Relationship Type="http://schemas.openxmlformats.org/officeDocument/2006/relationships/slide" Target="/ppt/slides/slide5.xml" Id="R1ee080393a664c5a" /><Relationship Type="http://schemas.openxmlformats.org/officeDocument/2006/relationships/slide" Target="/ppt/slides/slide6.xml" Id="R9ae9478029894731" /><Relationship Type="http://schemas.openxmlformats.org/officeDocument/2006/relationships/slide" Target="/ppt/slides/slide7.xml" Id="R4110fe90a3734f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2d16e795a342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979665f75468a" /><Relationship Type="http://schemas.openxmlformats.org/officeDocument/2006/relationships/theme" Target="/ppt/slideMasters/theme/theme1.xml" Id="R527e024d4bd44f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6979665f7546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2b080d7a94d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387dd7d05040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08b43be3948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2e80cea5ec45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6679750744c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29db8a5d84b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6669b2e0040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PROCO PROFESSIONAL CONSULTANTS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PROCO PROFESSIONAL CONSULTANTS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PROCO PROFESSIONAL CONSULTANTS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PROCO PROFESSIONAL CONSULTANTS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PROCO PROFESSIONAL CONSULTANTS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PROCO PROFESSIONAL CONSULTANTS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−197 192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228 807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13 029 005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14 699 874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PROCO PROFESSIONAL CONSULTANTS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RØKENES JENS PETTER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DYRØY MARIE RØKENES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RØKENES CARINE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RØKENES-ØYAN TINA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PROCO PROFESSIONAL CONSULTANTS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Bolignummer H0501, Consul Sigval Bergesens vei 212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55 08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963 007 574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PROCO PROFESSIONAL CONSULTANTS AS</a:t>
            </a:r>
          </a:p>
        </p:txBody>
      </p:sp>
    </p:spTree>
  </p:cSld>
  <p:clrMapOvr>
    <a:masterClrMapping xmlns:a="http://schemas.openxmlformats.org/drawingml/2006/main"/>
  </p:clrMapOvr>
</p:sld>
</file>