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e5746ed83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67a70c4f1430a"/>
  </p:sldMasterIdLst>
  <p:sldIdLst>
    <p:sldId xmlns:r="http://schemas.openxmlformats.org/officeDocument/2006/relationships" id="256" r:id="R950ec5a833474e7b"/>
    <p:sldId xmlns:r="http://schemas.openxmlformats.org/officeDocument/2006/relationships" id="257" r:id="R8f89ca4f66d84a11"/>
    <p:sldId xmlns:r="http://schemas.openxmlformats.org/officeDocument/2006/relationships" id="258" r:id="R855aab847ea34504"/>
    <p:sldId xmlns:r="http://schemas.openxmlformats.org/officeDocument/2006/relationships" id="259" r:id="R59a59c0f85734b43"/>
    <p:sldId xmlns:r="http://schemas.openxmlformats.org/officeDocument/2006/relationships" id="260" r:id="R0a73292a16914861"/>
    <p:sldId xmlns:r="http://schemas.openxmlformats.org/officeDocument/2006/relationships" id="261" r:id="R2d93f11cba15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67a70c4f1430a" /><Relationship Type="http://schemas.openxmlformats.org/officeDocument/2006/relationships/slide" Target="/ppt/slides/slide1.xml" Id="R950ec5a833474e7b" /><Relationship Type="http://schemas.openxmlformats.org/officeDocument/2006/relationships/slide" Target="/ppt/slides/slide2.xml" Id="R8f89ca4f66d84a11" /><Relationship Type="http://schemas.openxmlformats.org/officeDocument/2006/relationships/slide" Target="/ppt/slides/slide3.xml" Id="R855aab847ea34504" /><Relationship Type="http://schemas.openxmlformats.org/officeDocument/2006/relationships/slide" Target="/ppt/slides/slide4.xml" Id="R59a59c0f85734b43" /><Relationship Type="http://schemas.openxmlformats.org/officeDocument/2006/relationships/slide" Target="/ppt/slides/slide5.xml" Id="R0a73292a16914861" /><Relationship Type="http://schemas.openxmlformats.org/officeDocument/2006/relationships/slide" Target="/ppt/slides/slide6.xml" Id="R2d93f11cba15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fb1e9ea79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30c96873c419a" /><Relationship Type="http://schemas.openxmlformats.org/officeDocument/2006/relationships/theme" Target="/ppt/slideMasters/theme/theme1.xml" Id="Re9bfe6c5d3b8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30c96873c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c16fce662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60ef2f7f1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f6ae3e7f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677e2207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de7bc3ce840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0fd8c53ee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SKOGSELSKAPET I OSLO OG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SKOGSELSKAPET I OSLO OG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SKOGSELSKAPET I OSLO OG AKERSHUS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SKOGSELSKAPET I OSLO OG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SKOGSELSKAPET I OSLO OG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SKOGSELSKAPET I OSLO OG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−790 399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−3 117 636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35 527 463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36 082 106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SKOGSELSKAPET I OSLO OG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haavard@skogselskapet.no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963 035 950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SKOGSELSKAPET I OSLO OG AKERSHUS</a:t>
            </a:r>
          </a:p>
        </p:txBody>
      </p:sp>
    </p:spTree>
  </p:cSld>
  <p:clrMapOvr>
    <a:masterClrMapping xmlns:a="http://schemas.openxmlformats.org/drawingml/2006/main"/>
  </p:clrMapOvr>
</p:sld>
</file>