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8b7d1094e7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9a8515bad4d82"/>
  </p:sldMasterIdLst>
  <p:sldIdLst>
    <p:sldId xmlns:r="http://schemas.openxmlformats.org/officeDocument/2006/relationships" id="256" r:id="Rbf78be511a954075"/>
    <p:sldId xmlns:r="http://schemas.openxmlformats.org/officeDocument/2006/relationships" id="257" r:id="Rd0b9b33d25974988"/>
    <p:sldId xmlns:r="http://schemas.openxmlformats.org/officeDocument/2006/relationships" id="258" r:id="R7ecb99c63c6840b7"/>
    <p:sldId xmlns:r="http://schemas.openxmlformats.org/officeDocument/2006/relationships" id="259" r:id="Rec77a4c06d0c4c54"/>
    <p:sldId xmlns:r="http://schemas.openxmlformats.org/officeDocument/2006/relationships" id="260" r:id="R474629ee5527419b"/>
    <p:sldId xmlns:r="http://schemas.openxmlformats.org/officeDocument/2006/relationships" id="261" r:id="R65a516f680a44fd0"/>
    <p:sldId xmlns:r="http://schemas.openxmlformats.org/officeDocument/2006/relationships" id="262" r:id="R5a7f8086afc1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9a8515bad4d82" /><Relationship Type="http://schemas.openxmlformats.org/officeDocument/2006/relationships/slide" Target="/ppt/slides/slide1.xml" Id="Rbf78be511a954075" /><Relationship Type="http://schemas.openxmlformats.org/officeDocument/2006/relationships/slide" Target="/ppt/slides/slide2.xml" Id="Rd0b9b33d25974988" /><Relationship Type="http://schemas.openxmlformats.org/officeDocument/2006/relationships/slide" Target="/ppt/slides/slide3.xml" Id="R7ecb99c63c6840b7" /><Relationship Type="http://schemas.openxmlformats.org/officeDocument/2006/relationships/slide" Target="/ppt/slides/slide4.xml" Id="Rec77a4c06d0c4c54" /><Relationship Type="http://schemas.openxmlformats.org/officeDocument/2006/relationships/slide" Target="/ppt/slides/slide5.xml" Id="R474629ee5527419b" /><Relationship Type="http://schemas.openxmlformats.org/officeDocument/2006/relationships/slide" Target="/ppt/slides/slide6.xml" Id="R65a516f680a44fd0" /><Relationship Type="http://schemas.openxmlformats.org/officeDocument/2006/relationships/slide" Target="/ppt/slides/slide7.xml" Id="R5a7f8086afc1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f88fc4e60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060d0776141b4" /><Relationship Type="http://schemas.openxmlformats.org/officeDocument/2006/relationships/theme" Target="/ppt/slideMasters/theme/theme1.xml" Id="R067265d70646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060d07761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b06c3fa5c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50bf8e815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2eff141ac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cef01067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0ba2e4168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42cae35eb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018cfe5f1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MIRA INVESTMENT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 INVESTMENT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 INVESTMENT COMPANY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 INVESTMENT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 INVESTMENT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 INVESTMENT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559 697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 INVESTMENT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KINNEBERGBRÅTEN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 INVESTMENT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Bergljots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963 049 536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 INVESTMENT COMPANY AS</a:t>
            </a:r>
          </a:p>
        </p:txBody>
      </p:sp>
    </p:spTree>
  </p:cSld>
  <p:clrMapOvr>
    <a:masterClrMapping xmlns:a="http://schemas.openxmlformats.org/drawingml/2006/main"/>
  </p:clrMapOvr>
</p:sld>
</file>