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a41c928aa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1e87499d644ef"/>
  </p:sldMasterIdLst>
  <p:sldIdLst>
    <p:sldId xmlns:r="http://schemas.openxmlformats.org/officeDocument/2006/relationships" id="256" r:id="R22d6501bca2747f8"/>
    <p:sldId xmlns:r="http://schemas.openxmlformats.org/officeDocument/2006/relationships" id="257" r:id="Rd9d939809ef74b60"/>
    <p:sldId xmlns:r="http://schemas.openxmlformats.org/officeDocument/2006/relationships" id="258" r:id="Ra4b85d5ff5154503"/>
    <p:sldId xmlns:r="http://schemas.openxmlformats.org/officeDocument/2006/relationships" id="259" r:id="R4b6ac4f6e8a9401e"/>
    <p:sldId xmlns:r="http://schemas.openxmlformats.org/officeDocument/2006/relationships" id="260" r:id="R66ef512b4ac84141"/>
    <p:sldId xmlns:r="http://schemas.openxmlformats.org/officeDocument/2006/relationships" id="261" r:id="R865d67f46f154416"/>
    <p:sldId xmlns:r="http://schemas.openxmlformats.org/officeDocument/2006/relationships" id="262" r:id="Rc8804898e047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1e87499d644ef" /><Relationship Type="http://schemas.openxmlformats.org/officeDocument/2006/relationships/slide" Target="/ppt/slides/slide1.xml" Id="R22d6501bca2747f8" /><Relationship Type="http://schemas.openxmlformats.org/officeDocument/2006/relationships/slide" Target="/ppt/slides/slide2.xml" Id="Rd9d939809ef74b60" /><Relationship Type="http://schemas.openxmlformats.org/officeDocument/2006/relationships/slide" Target="/ppt/slides/slide3.xml" Id="Ra4b85d5ff5154503" /><Relationship Type="http://schemas.openxmlformats.org/officeDocument/2006/relationships/slide" Target="/ppt/slides/slide4.xml" Id="R4b6ac4f6e8a9401e" /><Relationship Type="http://schemas.openxmlformats.org/officeDocument/2006/relationships/slide" Target="/ppt/slides/slide5.xml" Id="R66ef512b4ac84141" /><Relationship Type="http://schemas.openxmlformats.org/officeDocument/2006/relationships/slide" Target="/ppt/slides/slide6.xml" Id="R865d67f46f154416" /><Relationship Type="http://schemas.openxmlformats.org/officeDocument/2006/relationships/slide" Target="/ppt/slides/slide7.xml" Id="Rc8804898e047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28b6c2c5d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991efe1847d9" /><Relationship Type="http://schemas.openxmlformats.org/officeDocument/2006/relationships/theme" Target="/ppt/slideMasters/theme/theme1.xml" Id="R9a2c73eedc13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a991efe18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37e6238a3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76b3e945a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19d5d9409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0eaf74e5b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00f5a689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2d9eadb7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45289c41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PROSJEKT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548 422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WIGER GEIR HERMOD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H. Wiger, Granheiveien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1447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963 058 063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PROSJEKT AS</a:t>
            </a:r>
          </a:p>
        </p:txBody>
      </p:sp>
    </p:spTree>
  </p:cSld>
  <p:clrMapOvr>
    <a:masterClrMapping xmlns:a="http://schemas.openxmlformats.org/drawingml/2006/main"/>
  </p:clrMapOvr>
</p:sld>
</file>