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c9835bdaa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a696078b54bd7"/>
  </p:sldMasterIdLst>
  <p:sldIdLst>
    <p:sldId xmlns:r="http://schemas.openxmlformats.org/officeDocument/2006/relationships" id="256" r:id="R8f69ee3b092640d8"/>
    <p:sldId xmlns:r="http://schemas.openxmlformats.org/officeDocument/2006/relationships" id="257" r:id="R5a9e2dc77dbf43b4"/>
    <p:sldId xmlns:r="http://schemas.openxmlformats.org/officeDocument/2006/relationships" id="258" r:id="R81e92a6a6ef74411"/>
    <p:sldId xmlns:r="http://schemas.openxmlformats.org/officeDocument/2006/relationships" id="259" r:id="Ra4dc6d5e77994165"/>
    <p:sldId xmlns:r="http://schemas.openxmlformats.org/officeDocument/2006/relationships" id="260" r:id="R736b19ae2c18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a696078b54bd7" /><Relationship Type="http://schemas.openxmlformats.org/officeDocument/2006/relationships/slide" Target="/ppt/slides/slide1.xml" Id="R8f69ee3b092640d8" /><Relationship Type="http://schemas.openxmlformats.org/officeDocument/2006/relationships/slide" Target="/ppt/slides/slide2.xml" Id="R5a9e2dc77dbf43b4" /><Relationship Type="http://schemas.openxmlformats.org/officeDocument/2006/relationships/slide" Target="/ppt/slides/slide3.xml" Id="R81e92a6a6ef74411" /><Relationship Type="http://schemas.openxmlformats.org/officeDocument/2006/relationships/slide" Target="/ppt/slides/slide4.xml" Id="Ra4dc6d5e77994165" /><Relationship Type="http://schemas.openxmlformats.org/officeDocument/2006/relationships/slide" Target="/ppt/slides/slide5.xml" Id="R736b19ae2c18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23a297777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3b5c57be24037" /><Relationship Type="http://schemas.openxmlformats.org/officeDocument/2006/relationships/theme" Target="/ppt/slideMasters/theme/theme1.xml" Id="Ra58f22388705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3b5c57be2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a6e78961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cda81ffc4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c134044fb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db7e1569d4c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af928126f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LOPPA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LOPPA KOMMUNE ble etablert [år] og holder til i Øksfjord.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9550 Øksfjord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963 063 237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