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e2f0d88c1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59a1f08444de6"/>
  </p:sldMasterIdLst>
  <p:sldIdLst>
    <p:sldId xmlns:r="http://schemas.openxmlformats.org/officeDocument/2006/relationships" id="256" r:id="R11186cc9d5ec46bb"/>
    <p:sldId xmlns:r="http://schemas.openxmlformats.org/officeDocument/2006/relationships" id="257" r:id="R68c9753925d74ea4"/>
    <p:sldId xmlns:r="http://schemas.openxmlformats.org/officeDocument/2006/relationships" id="258" r:id="Rc274cd59521b4b63"/>
    <p:sldId xmlns:r="http://schemas.openxmlformats.org/officeDocument/2006/relationships" id="259" r:id="R792c41a26c5f46e5"/>
    <p:sldId xmlns:r="http://schemas.openxmlformats.org/officeDocument/2006/relationships" id="260" r:id="Redb81d7013364903"/>
    <p:sldId xmlns:r="http://schemas.openxmlformats.org/officeDocument/2006/relationships" id="261" r:id="R5b8b953e05fe4e78"/>
    <p:sldId xmlns:r="http://schemas.openxmlformats.org/officeDocument/2006/relationships" id="262" r:id="R0564ddd7d1b2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59a1f08444de6" /><Relationship Type="http://schemas.openxmlformats.org/officeDocument/2006/relationships/slide" Target="/ppt/slides/slide1.xml" Id="R11186cc9d5ec46bb" /><Relationship Type="http://schemas.openxmlformats.org/officeDocument/2006/relationships/slide" Target="/ppt/slides/slide2.xml" Id="R68c9753925d74ea4" /><Relationship Type="http://schemas.openxmlformats.org/officeDocument/2006/relationships/slide" Target="/ppt/slides/slide3.xml" Id="Rc274cd59521b4b63" /><Relationship Type="http://schemas.openxmlformats.org/officeDocument/2006/relationships/slide" Target="/ppt/slides/slide4.xml" Id="R792c41a26c5f46e5" /><Relationship Type="http://schemas.openxmlformats.org/officeDocument/2006/relationships/slide" Target="/ppt/slides/slide5.xml" Id="Redb81d7013364903" /><Relationship Type="http://schemas.openxmlformats.org/officeDocument/2006/relationships/slide" Target="/ppt/slides/slide6.xml" Id="R5b8b953e05fe4e78" /><Relationship Type="http://schemas.openxmlformats.org/officeDocument/2006/relationships/slide" Target="/ppt/slides/slide7.xml" Id="R0564ddd7d1b2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14d89b1db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789c6ab664a6b" /><Relationship Type="http://schemas.openxmlformats.org/officeDocument/2006/relationships/theme" Target="/ppt/slideMasters/theme/theme1.xml" Id="R5404bcaa7bc9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789c6ab66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f76ed279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cd620d36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733e9bbc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dadbd68e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000cc82b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77253c32b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39c77b93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THOMASSEN ARKITEKTKONTOR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ARKITEKTKONTOR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ØYSTEIN A MALTE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TRUDE MALTHE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Aalls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963 092 229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ARKITEKTKONTOR AS</a:t>
            </a:r>
          </a:p>
        </p:txBody>
      </p:sp>
    </p:spTree>
  </p:cSld>
  <p:clrMapOvr>
    <a:masterClrMapping xmlns:a="http://schemas.openxmlformats.org/drawingml/2006/main"/>
  </p:clrMapOvr>
</p:sld>
</file>