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fa581f777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63a883abe41d9"/>
  </p:sldMasterIdLst>
  <p:sldIdLst>
    <p:sldId xmlns:r="http://schemas.openxmlformats.org/officeDocument/2006/relationships" id="256" r:id="R17d90c77bece4681"/>
    <p:sldId xmlns:r="http://schemas.openxmlformats.org/officeDocument/2006/relationships" id="257" r:id="Rcdeaa906ad15412c"/>
    <p:sldId xmlns:r="http://schemas.openxmlformats.org/officeDocument/2006/relationships" id="258" r:id="R9bf4abb169f14266"/>
    <p:sldId xmlns:r="http://schemas.openxmlformats.org/officeDocument/2006/relationships" id="259" r:id="R31c0e3bce4cc4b68"/>
    <p:sldId xmlns:r="http://schemas.openxmlformats.org/officeDocument/2006/relationships" id="260" r:id="R9a02f8cdd3c74a36"/>
    <p:sldId xmlns:r="http://schemas.openxmlformats.org/officeDocument/2006/relationships" id="261" r:id="R6e059d6fc8734f7b"/>
    <p:sldId xmlns:r="http://schemas.openxmlformats.org/officeDocument/2006/relationships" id="262" r:id="R793d3355496c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63a883abe41d9" /><Relationship Type="http://schemas.openxmlformats.org/officeDocument/2006/relationships/slide" Target="/ppt/slides/slide1.xml" Id="R17d90c77bece4681" /><Relationship Type="http://schemas.openxmlformats.org/officeDocument/2006/relationships/slide" Target="/ppt/slides/slide2.xml" Id="Rcdeaa906ad15412c" /><Relationship Type="http://schemas.openxmlformats.org/officeDocument/2006/relationships/slide" Target="/ppt/slides/slide3.xml" Id="R9bf4abb169f14266" /><Relationship Type="http://schemas.openxmlformats.org/officeDocument/2006/relationships/slide" Target="/ppt/slides/slide4.xml" Id="R31c0e3bce4cc4b68" /><Relationship Type="http://schemas.openxmlformats.org/officeDocument/2006/relationships/slide" Target="/ppt/slides/slide5.xml" Id="R9a02f8cdd3c74a36" /><Relationship Type="http://schemas.openxmlformats.org/officeDocument/2006/relationships/slide" Target="/ppt/slides/slide6.xml" Id="R6e059d6fc8734f7b" /><Relationship Type="http://schemas.openxmlformats.org/officeDocument/2006/relationships/slide" Target="/ppt/slides/slide7.xml" Id="R793d3355496c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b63e8be79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5e8b4b0f64823" /><Relationship Type="http://schemas.openxmlformats.org/officeDocument/2006/relationships/theme" Target="/ppt/slideMasters/theme/theme1.xml" Id="R42db24162435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5e8b4b0f6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ea1a501d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62ba6882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d5d2d79dd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823f65431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eeef483b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0387c806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dcd03c1f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16 778 910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11 525 506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860 126 896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1 838 712 641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ANNICKEN TVENGE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INGVALD TVENGE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ANNICKEN TVENGE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TVENGE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963 111 703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TVECO AS</a:t>
            </a:r>
          </a:p>
        </p:txBody>
      </p:sp>
    </p:spTree>
  </p:cSld>
  <p:clrMapOvr>
    <a:masterClrMapping xmlns:a="http://schemas.openxmlformats.org/drawingml/2006/main"/>
  </p:clrMapOvr>
</p:sld>
</file>