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5889861f1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f633675054132"/>
  </p:sldMasterIdLst>
  <p:sldIdLst>
    <p:sldId xmlns:r="http://schemas.openxmlformats.org/officeDocument/2006/relationships" id="256" r:id="Rf48e980ed16a48b2"/>
    <p:sldId xmlns:r="http://schemas.openxmlformats.org/officeDocument/2006/relationships" id="257" r:id="R36fdc726dd82446e"/>
    <p:sldId xmlns:r="http://schemas.openxmlformats.org/officeDocument/2006/relationships" id="258" r:id="Rec0e9373113e4b4d"/>
    <p:sldId xmlns:r="http://schemas.openxmlformats.org/officeDocument/2006/relationships" id="259" r:id="R4aec9966fb07453d"/>
    <p:sldId xmlns:r="http://schemas.openxmlformats.org/officeDocument/2006/relationships" id="260" r:id="Re611f8f573634016"/>
    <p:sldId xmlns:r="http://schemas.openxmlformats.org/officeDocument/2006/relationships" id="261" r:id="Redf6d049437b4d0b"/>
    <p:sldId xmlns:r="http://schemas.openxmlformats.org/officeDocument/2006/relationships" id="262" r:id="R73ff2410cd9b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f633675054132" /><Relationship Type="http://schemas.openxmlformats.org/officeDocument/2006/relationships/slide" Target="/ppt/slides/slide1.xml" Id="Rf48e980ed16a48b2" /><Relationship Type="http://schemas.openxmlformats.org/officeDocument/2006/relationships/slide" Target="/ppt/slides/slide2.xml" Id="R36fdc726dd82446e" /><Relationship Type="http://schemas.openxmlformats.org/officeDocument/2006/relationships/slide" Target="/ppt/slides/slide3.xml" Id="Rec0e9373113e4b4d" /><Relationship Type="http://schemas.openxmlformats.org/officeDocument/2006/relationships/slide" Target="/ppt/slides/slide4.xml" Id="R4aec9966fb07453d" /><Relationship Type="http://schemas.openxmlformats.org/officeDocument/2006/relationships/slide" Target="/ppt/slides/slide5.xml" Id="Re611f8f573634016" /><Relationship Type="http://schemas.openxmlformats.org/officeDocument/2006/relationships/slide" Target="/ppt/slides/slide6.xml" Id="Redf6d049437b4d0b" /><Relationship Type="http://schemas.openxmlformats.org/officeDocument/2006/relationships/slide" Target="/ppt/slides/slide7.xml" Id="R73ff2410cd9b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7f70e2f13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e495245084ffa" /><Relationship Type="http://schemas.openxmlformats.org/officeDocument/2006/relationships/theme" Target="/ppt/slideMasters/theme/theme1.xml" Id="Rf139b2c230ef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e49524508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7e2ab51e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6c251854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26d62558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f0b1148b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cd66a695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72a7f268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2874bb6c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