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d319eb062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6fc95d9c14abb"/>
  </p:sldMasterIdLst>
  <p:sldIdLst>
    <p:sldId xmlns:r="http://schemas.openxmlformats.org/officeDocument/2006/relationships" id="256" r:id="Rf835b08810ca48e2"/>
    <p:sldId xmlns:r="http://schemas.openxmlformats.org/officeDocument/2006/relationships" id="257" r:id="Rc28a9ae525b24c74"/>
    <p:sldId xmlns:r="http://schemas.openxmlformats.org/officeDocument/2006/relationships" id="258" r:id="R24d6534b071b4038"/>
    <p:sldId xmlns:r="http://schemas.openxmlformats.org/officeDocument/2006/relationships" id="259" r:id="Raeb7b1cc5e3f480b"/>
    <p:sldId xmlns:r="http://schemas.openxmlformats.org/officeDocument/2006/relationships" id="260" r:id="Rad5e613158d84bef"/>
    <p:sldId xmlns:r="http://schemas.openxmlformats.org/officeDocument/2006/relationships" id="261" r:id="Rb26662b68a634423"/>
    <p:sldId xmlns:r="http://schemas.openxmlformats.org/officeDocument/2006/relationships" id="262" r:id="R3ad50974dd6a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6fc95d9c14abb" /><Relationship Type="http://schemas.openxmlformats.org/officeDocument/2006/relationships/slide" Target="/ppt/slides/slide1.xml" Id="Rf835b08810ca48e2" /><Relationship Type="http://schemas.openxmlformats.org/officeDocument/2006/relationships/slide" Target="/ppt/slides/slide2.xml" Id="Rc28a9ae525b24c74" /><Relationship Type="http://schemas.openxmlformats.org/officeDocument/2006/relationships/slide" Target="/ppt/slides/slide3.xml" Id="R24d6534b071b4038" /><Relationship Type="http://schemas.openxmlformats.org/officeDocument/2006/relationships/slide" Target="/ppt/slides/slide4.xml" Id="Raeb7b1cc5e3f480b" /><Relationship Type="http://schemas.openxmlformats.org/officeDocument/2006/relationships/slide" Target="/ppt/slides/slide5.xml" Id="Rad5e613158d84bef" /><Relationship Type="http://schemas.openxmlformats.org/officeDocument/2006/relationships/slide" Target="/ppt/slides/slide6.xml" Id="Rb26662b68a634423" /><Relationship Type="http://schemas.openxmlformats.org/officeDocument/2006/relationships/slide" Target="/ppt/slides/slide7.xml" Id="R3ad50974dd6a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b0a5eb617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be73c2a94f9a" /><Relationship Type="http://schemas.openxmlformats.org/officeDocument/2006/relationships/theme" Target="/ppt/slideMasters/theme/theme1.xml" Id="R92d58630e1e3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3be73c2a9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6cdeb748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7079a2f5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c279bfd0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fcc39eb7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8baea834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838795f348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8f3a3cd1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NORDSVEEN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NORDSVEEN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148 738 057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4 997 832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3 933 183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40 377 889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71 424 281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NORDSVEEN INVEST AS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BFO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STIAN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 TROND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963 153 686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NORDSVEEN AS</a:t>
            </a:r>
          </a:p>
        </p:txBody>
      </p:sp>
    </p:spTree>
  </p:cSld>
  <p:clrMapOvr>
    <a:masterClrMapping xmlns:a="http://schemas.openxmlformats.org/drawingml/2006/main"/>
  </p:clrMapOvr>
</p:sld>
</file>