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092ee362c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7359d0f7754a23"/>
  </p:sldMasterIdLst>
  <p:sldIdLst>
    <p:sldId xmlns:r="http://schemas.openxmlformats.org/officeDocument/2006/relationships" id="256" r:id="Ra4c438d59cf1499d"/>
    <p:sldId xmlns:r="http://schemas.openxmlformats.org/officeDocument/2006/relationships" id="257" r:id="Rc88af853a417449b"/>
    <p:sldId xmlns:r="http://schemas.openxmlformats.org/officeDocument/2006/relationships" id="258" r:id="R7779c43e8816464c"/>
    <p:sldId xmlns:r="http://schemas.openxmlformats.org/officeDocument/2006/relationships" id="259" r:id="Re72884e9217d418a"/>
    <p:sldId xmlns:r="http://schemas.openxmlformats.org/officeDocument/2006/relationships" id="260" r:id="Rf50fac74612a440a"/>
    <p:sldId xmlns:r="http://schemas.openxmlformats.org/officeDocument/2006/relationships" id="261" r:id="R433b9e6dcbb84d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359d0f7754a23" /><Relationship Type="http://schemas.openxmlformats.org/officeDocument/2006/relationships/slide" Target="/ppt/slides/slide1.xml" Id="Ra4c438d59cf1499d" /><Relationship Type="http://schemas.openxmlformats.org/officeDocument/2006/relationships/slide" Target="/ppt/slides/slide2.xml" Id="Rc88af853a417449b" /><Relationship Type="http://schemas.openxmlformats.org/officeDocument/2006/relationships/slide" Target="/ppt/slides/slide3.xml" Id="R7779c43e8816464c" /><Relationship Type="http://schemas.openxmlformats.org/officeDocument/2006/relationships/slide" Target="/ppt/slides/slide4.xml" Id="Re72884e9217d418a" /><Relationship Type="http://schemas.openxmlformats.org/officeDocument/2006/relationships/slide" Target="/ppt/slides/slide5.xml" Id="Rf50fac74612a440a" /><Relationship Type="http://schemas.openxmlformats.org/officeDocument/2006/relationships/slide" Target="/ppt/slides/slide6.xml" Id="R433b9e6dcbb84d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cf9c30c2743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3e1477c704306" /><Relationship Type="http://schemas.openxmlformats.org/officeDocument/2006/relationships/theme" Target="/ppt/slideMasters/theme/theme1.xml" Id="Rebcbf2d0383b43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33e1477c70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2aef6bdf0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7cc13e5c2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05350ed26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c10023a4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d9c0f36d1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6d76a75cc48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SOLLI ARKITEKTUR &amp;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ARKITEKTUR &amp;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ARKITEKTUR &amp;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ARKITEKTUR &amp;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ARKITEKTUR &amp;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ARKITEKTUR &amp;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83 07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963 155 808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 ARKITEKTUR &amp; LANDSKAP AS</a:t>
            </a:r>
          </a:p>
        </p:txBody>
      </p:sp>
    </p:spTree>
  </p:cSld>
  <p:clrMapOvr>
    <a:masterClrMapping xmlns:a="http://schemas.openxmlformats.org/drawingml/2006/main"/>
  </p:clrMapOvr>
</p:sld>
</file>