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9318a2919b43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8f9be9a38d40be"/>
  </p:sldMasterIdLst>
  <p:sldIdLst>
    <p:sldId xmlns:r="http://schemas.openxmlformats.org/officeDocument/2006/relationships" id="256" r:id="Rb3e183c6ecee4143"/>
    <p:sldId xmlns:r="http://schemas.openxmlformats.org/officeDocument/2006/relationships" id="257" r:id="Rd3f9933cd3d24202"/>
    <p:sldId xmlns:r="http://schemas.openxmlformats.org/officeDocument/2006/relationships" id="258" r:id="Rd5bfb4f784df4591"/>
    <p:sldId xmlns:r="http://schemas.openxmlformats.org/officeDocument/2006/relationships" id="259" r:id="Re792971e364848e7"/>
    <p:sldId xmlns:r="http://schemas.openxmlformats.org/officeDocument/2006/relationships" id="260" r:id="R6364fd032e594f5c"/>
    <p:sldId xmlns:r="http://schemas.openxmlformats.org/officeDocument/2006/relationships" id="261" r:id="R09c697991f6d44f6"/>
    <p:sldId xmlns:r="http://schemas.openxmlformats.org/officeDocument/2006/relationships" id="262" r:id="R2ac53c0e9ab044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f9be9a38d40be" /><Relationship Type="http://schemas.openxmlformats.org/officeDocument/2006/relationships/slide" Target="/ppt/slides/slide1.xml" Id="Rb3e183c6ecee4143" /><Relationship Type="http://schemas.openxmlformats.org/officeDocument/2006/relationships/slide" Target="/ppt/slides/slide2.xml" Id="Rd3f9933cd3d24202" /><Relationship Type="http://schemas.openxmlformats.org/officeDocument/2006/relationships/slide" Target="/ppt/slides/slide3.xml" Id="Rd5bfb4f784df4591" /><Relationship Type="http://schemas.openxmlformats.org/officeDocument/2006/relationships/slide" Target="/ppt/slides/slide4.xml" Id="Re792971e364848e7" /><Relationship Type="http://schemas.openxmlformats.org/officeDocument/2006/relationships/slide" Target="/ppt/slides/slide5.xml" Id="R6364fd032e594f5c" /><Relationship Type="http://schemas.openxmlformats.org/officeDocument/2006/relationships/slide" Target="/ppt/slides/slide6.xml" Id="R09c697991f6d44f6" /><Relationship Type="http://schemas.openxmlformats.org/officeDocument/2006/relationships/slide" Target="/ppt/slides/slide7.xml" Id="R2ac53c0e9ab044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beb1dca8449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074cb068841f4" /><Relationship Type="http://schemas.openxmlformats.org/officeDocument/2006/relationships/theme" Target="/ppt/slideMasters/theme/theme1.xml" Id="R6e2c1445cec04c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4074cb068841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87d44c6c4045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73172664e49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7408161e145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bb9e366c140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41548c8384c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f8c492cf941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26190830d4d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COMFORTBUTIKKEN SKØYEN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COMFORTBUTIKKEN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COMFORTBUTIKKEN SKØYEN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COMFORTBUTIKKEN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COMFORTBUTIKKEN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COMFORTBUTIKKEN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41 539 400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2 999 121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2 381 179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5 466 891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14 053 227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COMFORTBUTIKKEN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FINN  –  50,4 %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ETEMI EJUP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KALSVEEN MARTIN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LØVSTAD INGER ELISABETH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AARAM LASSE AMANDUS AEN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COMFORTBUTIKKEN SKØYEN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06 27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www.comfortskoyen.no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963 173 784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COMFORTBUTIKKEN SKØYEN AS</a:t>
            </a:r>
          </a:p>
        </p:txBody>
      </p:sp>
    </p:spTree>
  </p:cSld>
  <p:clrMapOvr>
    <a:masterClrMapping xmlns:a="http://schemas.openxmlformats.org/drawingml/2006/main"/>
  </p:clrMapOvr>
</p:sld>
</file>