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c107c6c9f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4b6baed30e490b"/>
  </p:sldMasterIdLst>
  <p:sldIdLst>
    <p:sldId xmlns:r="http://schemas.openxmlformats.org/officeDocument/2006/relationships" id="256" r:id="R6ab40e90a8744d9b"/>
    <p:sldId xmlns:r="http://schemas.openxmlformats.org/officeDocument/2006/relationships" id="257" r:id="R3497e362aad84132"/>
    <p:sldId xmlns:r="http://schemas.openxmlformats.org/officeDocument/2006/relationships" id="258" r:id="Rfaba77c20bbd4b77"/>
    <p:sldId xmlns:r="http://schemas.openxmlformats.org/officeDocument/2006/relationships" id="259" r:id="R1925c77ecb64498c"/>
    <p:sldId xmlns:r="http://schemas.openxmlformats.org/officeDocument/2006/relationships" id="260" r:id="R238244966f6e438c"/>
    <p:sldId xmlns:r="http://schemas.openxmlformats.org/officeDocument/2006/relationships" id="261" r:id="R21d98593cf1a4f21"/>
    <p:sldId xmlns:r="http://schemas.openxmlformats.org/officeDocument/2006/relationships" id="262" r:id="R9d3b0c8cac71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b6baed30e490b" /><Relationship Type="http://schemas.openxmlformats.org/officeDocument/2006/relationships/slide" Target="/ppt/slides/slide1.xml" Id="R6ab40e90a8744d9b" /><Relationship Type="http://schemas.openxmlformats.org/officeDocument/2006/relationships/slide" Target="/ppt/slides/slide2.xml" Id="R3497e362aad84132" /><Relationship Type="http://schemas.openxmlformats.org/officeDocument/2006/relationships/slide" Target="/ppt/slides/slide3.xml" Id="Rfaba77c20bbd4b77" /><Relationship Type="http://schemas.openxmlformats.org/officeDocument/2006/relationships/slide" Target="/ppt/slides/slide4.xml" Id="R1925c77ecb64498c" /><Relationship Type="http://schemas.openxmlformats.org/officeDocument/2006/relationships/slide" Target="/ppt/slides/slide5.xml" Id="R238244966f6e438c" /><Relationship Type="http://schemas.openxmlformats.org/officeDocument/2006/relationships/slide" Target="/ppt/slides/slide6.xml" Id="R21d98593cf1a4f21" /><Relationship Type="http://schemas.openxmlformats.org/officeDocument/2006/relationships/slide" Target="/ppt/slides/slide7.xml" Id="R9d3b0c8cac71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c0506cdde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500def1fc47db" /><Relationship Type="http://schemas.openxmlformats.org/officeDocument/2006/relationships/theme" Target="/ppt/slideMasters/theme/theme1.xml" Id="R57520b9ec4c2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500def1fc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0faf3f15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6bca8020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6e5d434c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ea2ab203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a41ae2096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23a179df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ecf79107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ORTRA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24 396 672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4 578 232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7 189 263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MYROLD ARVE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GEIR OVE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Indusrtiområde, Hjalmavegen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6773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963 190 956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ORTRA AS</a:t>
            </a:r>
          </a:p>
        </p:txBody>
      </p:sp>
    </p:spTree>
  </p:cSld>
  <p:clrMapOvr>
    <a:masterClrMapping xmlns:a="http://schemas.openxmlformats.org/drawingml/2006/main"/>
  </p:clrMapOvr>
</p:sld>
</file>