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13fb9a23f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3dfa1e9024ed2"/>
  </p:sldMasterIdLst>
  <p:sldIdLst>
    <p:sldId xmlns:r="http://schemas.openxmlformats.org/officeDocument/2006/relationships" id="256" r:id="R0f75ef52c583451a"/>
    <p:sldId xmlns:r="http://schemas.openxmlformats.org/officeDocument/2006/relationships" id="257" r:id="Rdccfcd36aaf34a47"/>
    <p:sldId xmlns:r="http://schemas.openxmlformats.org/officeDocument/2006/relationships" id="258" r:id="Rd884a1e8bc3f48ab"/>
    <p:sldId xmlns:r="http://schemas.openxmlformats.org/officeDocument/2006/relationships" id="259" r:id="R2cc935c4062f48cf"/>
    <p:sldId xmlns:r="http://schemas.openxmlformats.org/officeDocument/2006/relationships" id="260" r:id="Rcce86381a2e94ad7"/>
    <p:sldId xmlns:r="http://schemas.openxmlformats.org/officeDocument/2006/relationships" id="261" r:id="R11a095b26cf042c8"/>
    <p:sldId xmlns:r="http://schemas.openxmlformats.org/officeDocument/2006/relationships" id="262" r:id="Rca68c5bb45d3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3dfa1e9024ed2" /><Relationship Type="http://schemas.openxmlformats.org/officeDocument/2006/relationships/slide" Target="/ppt/slides/slide1.xml" Id="R0f75ef52c583451a" /><Relationship Type="http://schemas.openxmlformats.org/officeDocument/2006/relationships/slide" Target="/ppt/slides/slide2.xml" Id="Rdccfcd36aaf34a47" /><Relationship Type="http://schemas.openxmlformats.org/officeDocument/2006/relationships/slide" Target="/ppt/slides/slide3.xml" Id="Rd884a1e8bc3f48ab" /><Relationship Type="http://schemas.openxmlformats.org/officeDocument/2006/relationships/slide" Target="/ppt/slides/slide4.xml" Id="R2cc935c4062f48cf" /><Relationship Type="http://schemas.openxmlformats.org/officeDocument/2006/relationships/slide" Target="/ppt/slides/slide5.xml" Id="Rcce86381a2e94ad7" /><Relationship Type="http://schemas.openxmlformats.org/officeDocument/2006/relationships/slide" Target="/ppt/slides/slide6.xml" Id="R11a095b26cf042c8" /><Relationship Type="http://schemas.openxmlformats.org/officeDocument/2006/relationships/slide" Target="/ppt/slides/slide7.xml" Id="Rca68c5bb45d3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e71290650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8496f10e4a63" /><Relationship Type="http://schemas.openxmlformats.org/officeDocument/2006/relationships/theme" Target="/ppt/slideMasters/theme/theme1.xml" Id="Ra889dbec764b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c8496f10e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c94e2d1f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1283b4c0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b34d5ca3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fb2d4fca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6bd515fb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99fa35f9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6e0fd25d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RØSTAD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ENTREPRENØR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50 731 586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4 963 775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26 307 279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LENNART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ENTREPRENØR AS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NILS JØRGEN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HOLD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MEVASSVIK MARGIT KRISTIN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JANNICKE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Venusvegen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81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963 199 724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RØSTAD ENTREPRENØR AS</a:t>
            </a:r>
          </a:p>
        </p:txBody>
      </p:sp>
    </p:spTree>
  </p:cSld>
  <p:clrMapOvr>
    <a:masterClrMapping xmlns:a="http://schemas.openxmlformats.org/drawingml/2006/main"/>
  </p:clrMapOvr>
</p:sld>
</file>