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f59eb89eee4c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7af9f561a4636"/>
  </p:sldMasterIdLst>
  <p:sldIdLst>
    <p:sldId xmlns:r="http://schemas.openxmlformats.org/officeDocument/2006/relationships" id="256" r:id="R4adfa8f33ebc4282"/>
    <p:sldId xmlns:r="http://schemas.openxmlformats.org/officeDocument/2006/relationships" id="257" r:id="R77698fd3cd114af8"/>
    <p:sldId xmlns:r="http://schemas.openxmlformats.org/officeDocument/2006/relationships" id="258" r:id="R332795d1f1a64b54"/>
    <p:sldId xmlns:r="http://schemas.openxmlformats.org/officeDocument/2006/relationships" id="259" r:id="R4a93eabccb4f4914"/>
    <p:sldId xmlns:r="http://schemas.openxmlformats.org/officeDocument/2006/relationships" id="260" r:id="R9362dcce51a4474d"/>
    <p:sldId xmlns:r="http://schemas.openxmlformats.org/officeDocument/2006/relationships" id="261" r:id="Rcce149a1618946bc"/>
    <p:sldId xmlns:r="http://schemas.openxmlformats.org/officeDocument/2006/relationships" id="262" r:id="Rfcf88f45f7684b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7af9f561a4636" /><Relationship Type="http://schemas.openxmlformats.org/officeDocument/2006/relationships/slide" Target="/ppt/slides/slide1.xml" Id="R4adfa8f33ebc4282" /><Relationship Type="http://schemas.openxmlformats.org/officeDocument/2006/relationships/slide" Target="/ppt/slides/slide2.xml" Id="R77698fd3cd114af8" /><Relationship Type="http://schemas.openxmlformats.org/officeDocument/2006/relationships/slide" Target="/ppt/slides/slide3.xml" Id="R332795d1f1a64b54" /><Relationship Type="http://schemas.openxmlformats.org/officeDocument/2006/relationships/slide" Target="/ppt/slides/slide4.xml" Id="R4a93eabccb4f4914" /><Relationship Type="http://schemas.openxmlformats.org/officeDocument/2006/relationships/slide" Target="/ppt/slides/slide5.xml" Id="R9362dcce51a4474d" /><Relationship Type="http://schemas.openxmlformats.org/officeDocument/2006/relationships/slide" Target="/ppt/slides/slide6.xml" Id="Rcce149a1618946bc" /><Relationship Type="http://schemas.openxmlformats.org/officeDocument/2006/relationships/slide" Target="/ppt/slides/slide7.xml" Id="Rfcf88f45f7684b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79318139b40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725b7386249d7" /><Relationship Type="http://schemas.openxmlformats.org/officeDocument/2006/relationships/theme" Target="/ppt/slideMasters/theme/theme1.xml" Id="R6ab77d4f0b0046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a725b7386249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df73da5e849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60367b0924c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0abd4815742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7d41c8be345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d7054d02947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992f7963e46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e7b08c30e42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VEF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VEF ENTREPRENØR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242 455 308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13 321 313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10 665 935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33 669 902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119 912 177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ARNE AAMODT AS  –  46,3 %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VEF UTVIKLING AS  –  46,3 %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RUNE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Brugs veg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4708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15 44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963 228 074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 ENTREPRENØR AS</a:t>
            </a:r>
          </a:p>
        </p:txBody>
      </p:sp>
    </p:spTree>
  </p:cSld>
  <p:clrMapOvr>
    <a:masterClrMapping xmlns:a="http://schemas.openxmlformats.org/drawingml/2006/main"/>
  </p:clrMapOvr>
</p:sld>
</file>