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d1a41038cc49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47709908c9436d"/>
  </p:sldMasterIdLst>
  <p:sldIdLst>
    <p:sldId xmlns:r="http://schemas.openxmlformats.org/officeDocument/2006/relationships" id="256" r:id="R728c1edac6524d13"/>
    <p:sldId xmlns:r="http://schemas.openxmlformats.org/officeDocument/2006/relationships" id="257" r:id="R3a49ef78732c4f94"/>
    <p:sldId xmlns:r="http://schemas.openxmlformats.org/officeDocument/2006/relationships" id="258" r:id="Rf897b4689d3d470e"/>
    <p:sldId xmlns:r="http://schemas.openxmlformats.org/officeDocument/2006/relationships" id="259" r:id="R52d83d656bb94df5"/>
    <p:sldId xmlns:r="http://schemas.openxmlformats.org/officeDocument/2006/relationships" id="260" r:id="R2d61f2cd31e74b16"/>
    <p:sldId xmlns:r="http://schemas.openxmlformats.org/officeDocument/2006/relationships" id="261" r:id="R6a58a53022784f7b"/>
    <p:sldId xmlns:r="http://schemas.openxmlformats.org/officeDocument/2006/relationships" id="262" r:id="R93f9473041914e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47709908c9436d" /><Relationship Type="http://schemas.openxmlformats.org/officeDocument/2006/relationships/slide" Target="/ppt/slides/slide1.xml" Id="R728c1edac6524d13" /><Relationship Type="http://schemas.openxmlformats.org/officeDocument/2006/relationships/slide" Target="/ppt/slides/slide2.xml" Id="R3a49ef78732c4f94" /><Relationship Type="http://schemas.openxmlformats.org/officeDocument/2006/relationships/slide" Target="/ppt/slides/slide3.xml" Id="Rf897b4689d3d470e" /><Relationship Type="http://schemas.openxmlformats.org/officeDocument/2006/relationships/slide" Target="/ppt/slides/slide4.xml" Id="R52d83d656bb94df5" /><Relationship Type="http://schemas.openxmlformats.org/officeDocument/2006/relationships/slide" Target="/ppt/slides/slide5.xml" Id="R2d61f2cd31e74b16" /><Relationship Type="http://schemas.openxmlformats.org/officeDocument/2006/relationships/slide" Target="/ppt/slides/slide6.xml" Id="R6a58a53022784f7b" /><Relationship Type="http://schemas.openxmlformats.org/officeDocument/2006/relationships/slide" Target="/ppt/slides/slide7.xml" Id="R93f9473041914e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cf1c604fb24a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31689d02a46ad" /><Relationship Type="http://schemas.openxmlformats.org/officeDocument/2006/relationships/theme" Target="/ppt/slideMasters/theme/theme1.xml" Id="R0ea8cede2a8d42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331689d02a46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970b4bf2b4e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51bd580f847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ca3dc248d45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919d8991843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ebdf2b9c940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2a1efe3ef49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e927aefae41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THORENDAHL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THORENDAHL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THORENDAHL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THORENDAHL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THORENDAHL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THORENDAHL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202 221 734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5 868 865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3 392 847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23 054 890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67 697 362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THORENDAHL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THORENDAHL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THORENDAHL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Hansens vei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25 34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963 265 433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THORENDAHL AS</a:t>
            </a:r>
          </a:p>
        </p:txBody>
      </p:sp>
    </p:spTree>
  </p:cSld>
  <p:clrMapOvr>
    <a:masterClrMapping xmlns:a="http://schemas.openxmlformats.org/drawingml/2006/main"/>
  </p:clrMapOvr>
</p:sld>
</file>