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4bedcbc44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fb1bad1924d01"/>
  </p:sldMasterIdLst>
  <p:sldIdLst>
    <p:sldId xmlns:r="http://schemas.openxmlformats.org/officeDocument/2006/relationships" id="256" r:id="R80927fd901d74daf"/>
    <p:sldId xmlns:r="http://schemas.openxmlformats.org/officeDocument/2006/relationships" id="257" r:id="R8a3e8e39e88b4d52"/>
    <p:sldId xmlns:r="http://schemas.openxmlformats.org/officeDocument/2006/relationships" id="258" r:id="Rf5c6bb2da67340fc"/>
    <p:sldId xmlns:r="http://schemas.openxmlformats.org/officeDocument/2006/relationships" id="259" r:id="Rbcfbefc89ce84f9d"/>
    <p:sldId xmlns:r="http://schemas.openxmlformats.org/officeDocument/2006/relationships" id="260" r:id="R7506e72ab4c94cac"/>
    <p:sldId xmlns:r="http://schemas.openxmlformats.org/officeDocument/2006/relationships" id="261" r:id="R3473c533dd5c48a0"/>
    <p:sldId xmlns:r="http://schemas.openxmlformats.org/officeDocument/2006/relationships" id="262" r:id="R2877ecb947ef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fb1bad1924d01" /><Relationship Type="http://schemas.openxmlformats.org/officeDocument/2006/relationships/slide" Target="/ppt/slides/slide1.xml" Id="R80927fd901d74daf" /><Relationship Type="http://schemas.openxmlformats.org/officeDocument/2006/relationships/slide" Target="/ppt/slides/slide2.xml" Id="R8a3e8e39e88b4d52" /><Relationship Type="http://schemas.openxmlformats.org/officeDocument/2006/relationships/slide" Target="/ppt/slides/slide3.xml" Id="Rf5c6bb2da67340fc" /><Relationship Type="http://schemas.openxmlformats.org/officeDocument/2006/relationships/slide" Target="/ppt/slides/slide4.xml" Id="Rbcfbefc89ce84f9d" /><Relationship Type="http://schemas.openxmlformats.org/officeDocument/2006/relationships/slide" Target="/ppt/slides/slide5.xml" Id="R7506e72ab4c94cac" /><Relationship Type="http://schemas.openxmlformats.org/officeDocument/2006/relationships/slide" Target="/ppt/slides/slide6.xml" Id="R3473c533dd5c48a0" /><Relationship Type="http://schemas.openxmlformats.org/officeDocument/2006/relationships/slide" Target="/ppt/slides/slide7.xml" Id="R2877ecb947ef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9350a13e7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354e383946a7" /><Relationship Type="http://schemas.openxmlformats.org/officeDocument/2006/relationships/theme" Target="/ppt/slideMasters/theme/theme1.xml" Id="R43b597273376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1354e3839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351c09c6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28ef19c1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ae217a37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bda838f6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a5e11374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2422f6894a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a3a7fea08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ÅDNEKVAM BYGG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ÅDNEKVAM BYGG OG EIENDOM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7 927 446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25 463 575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BYGG OG EIENDOM AS</a:t>
            </a:r>
          </a:p>
        </p:txBody>
      </p:sp>
    </p:spTree>
  </p:cSld>
  <p:clrMapOvr>
    <a:masterClrMapping xmlns:a="http://schemas.openxmlformats.org/drawingml/2006/main"/>
  </p:clrMapOvr>
</p:sld>
</file>