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d51b4ee2a041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096b753cff4315"/>
  </p:sldMasterIdLst>
  <p:sldIdLst>
    <p:sldId xmlns:r="http://schemas.openxmlformats.org/officeDocument/2006/relationships" id="256" r:id="R755efcc6a84f4fd7"/>
    <p:sldId xmlns:r="http://schemas.openxmlformats.org/officeDocument/2006/relationships" id="257" r:id="R8c4b90d9826742f4"/>
    <p:sldId xmlns:r="http://schemas.openxmlformats.org/officeDocument/2006/relationships" id="258" r:id="R0a4dcd08532d4150"/>
    <p:sldId xmlns:r="http://schemas.openxmlformats.org/officeDocument/2006/relationships" id="259" r:id="Rdd6b8e1ff6614a55"/>
    <p:sldId xmlns:r="http://schemas.openxmlformats.org/officeDocument/2006/relationships" id="260" r:id="R27f95c1f9b9e479e"/>
    <p:sldId xmlns:r="http://schemas.openxmlformats.org/officeDocument/2006/relationships" id="261" r:id="R2f0b89dee4ec4f89"/>
    <p:sldId xmlns:r="http://schemas.openxmlformats.org/officeDocument/2006/relationships" id="262" r:id="R7c6d154de3a042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096b753cff4315" /><Relationship Type="http://schemas.openxmlformats.org/officeDocument/2006/relationships/slide" Target="/ppt/slides/slide1.xml" Id="R755efcc6a84f4fd7" /><Relationship Type="http://schemas.openxmlformats.org/officeDocument/2006/relationships/slide" Target="/ppt/slides/slide2.xml" Id="R8c4b90d9826742f4" /><Relationship Type="http://schemas.openxmlformats.org/officeDocument/2006/relationships/slide" Target="/ppt/slides/slide3.xml" Id="R0a4dcd08532d4150" /><Relationship Type="http://schemas.openxmlformats.org/officeDocument/2006/relationships/slide" Target="/ppt/slides/slide4.xml" Id="Rdd6b8e1ff6614a55" /><Relationship Type="http://schemas.openxmlformats.org/officeDocument/2006/relationships/slide" Target="/ppt/slides/slide5.xml" Id="R27f95c1f9b9e479e" /><Relationship Type="http://schemas.openxmlformats.org/officeDocument/2006/relationships/slide" Target="/ppt/slides/slide6.xml" Id="R2f0b89dee4ec4f89" /><Relationship Type="http://schemas.openxmlformats.org/officeDocument/2006/relationships/slide" Target="/ppt/slides/slide7.xml" Id="R7c6d154de3a042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5d41f1c58e49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90756249e486b" /><Relationship Type="http://schemas.openxmlformats.org/officeDocument/2006/relationships/theme" Target="/ppt/slideMasters/theme/theme1.xml" Id="R8e8a498e369049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590756249e48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da09471d44f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b06c393534d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143a1113543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9fe7b5ad347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81bdd0ba247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479d5d0084b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b0126e26d49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HUSBYGGERENS INNKJØPSKONTOR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HUSBYGGERENS INNKJØPSKONTOR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HUSBYGGERENS INNKJØPSKONTOR AS ble etablert [år] og holder til i Straume.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HUSBYGGERENS INNKJØPSKONTOR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HUSBYGGERENS INNKJØPSKONTOR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HUSBYGGERENS INNKJØPSKONTOR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4 940 768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−2 757 020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−2 606 611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−7 735 542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27 263 518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HUSBYGGERENS INNKJØPSKONTOR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BERGH SVEIN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HUSBYGGERENS INNKJØPSKONTOR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5353 Straume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32 19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husbygg@husbygg.as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963 324 014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HUSBYGGERENS INNKJØPSKONTOR AS</a:t>
            </a:r>
          </a:p>
        </p:txBody>
      </p:sp>
    </p:spTree>
  </p:cSld>
  <p:clrMapOvr>
    <a:masterClrMapping xmlns:a="http://schemas.openxmlformats.org/drawingml/2006/main"/>
  </p:clrMapOvr>
</p:sld>
</file>