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f1dbfe2b5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bacb707f643b0"/>
  </p:sldMasterIdLst>
  <p:sldIdLst>
    <p:sldId xmlns:r="http://schemas.openxmlformats.org/officeDocument/2006/relationships" id="256" r:id="R63a5a4a006b04bcd"/>
    <p:sldId xmlns:r="http://schemas.openxmlformats.org/officeDocument/2006/relationships" id="257" r:id="R5699015794994d4e"/>
    <p:sldId xmlns:r="http://schemas.openxmlformats.org/officeDocument/2006/relationships" id="258" r:id="Rbf042d0d977a4814"/>
    <p:sldId xmlns:r="http://schemas.openxmlformats.org/officeDocument/2006/relationships" id="259" r:id="R5b76abb72c1641ee"/>
    <p:sldId xmlns:r="http://schemas.openxmlformats.org/officeDocument/2006/relationships" id="260" r:id="Rcc811d4bca9744f2"/>
    <p:sldId xmlns:r="http://schemas.openxmlformats.org/officeDocument/2006/relationships" id="261" r:id="R323a1f05056d4130"/>
    <p:sldId xmlns:r="http://schemas.openxmlformats.org/officeDocument/2006/relationships" id="262" r:id="R5a17694cdd12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bacb707f643b0" /><Relationship Type="http://schemas.openxmlformats.org/officeDocument/2006/relationships/slide" Target="/ppt/slides/slide1.xml" Id="R63a5a4a006b04bcd" /><Relationship Type="http://schemas.openxmlformats.org/officeDocument/2006/relationships/slide" Target="/ppt/slides/slide2.xml" Id="R5699015794994d4e" /><Relationship Type="http://schemas.openxmlformats.org/officeDocument/2006/relationships/slide" Target="/ppt/slides/slide3.xml" Id="Rbf042d0d977a4814" /><Relationship Type="http://schemas.openxmlformats.org/officeDocument/2006/relationships/slide" Target="/ppt/slides/slide4.xml" Id="R5b76abb72c1641ee" /><Relationship Type="http://schemas.openxmlformats.org/officeDocument/2006/relationships/slide" Target="/ppt/slides/slide5.xml" Id="Rcc811d4bca9744f2" /><Relationship Type="http://schemas.openxmlformats.org/officeDocument/2006/relationships/slide" Target="/ppt/slides/slide6.xml" Id="R323a1f05056d4130" /><Relationship Type="http://schemas.openxmlformats.org/officeDocument/2006/relationships/slide" Target="/ppt/slides/slide7.xml" Id="R5a17694cdd12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360d68ed7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fba4aed24bea" /><Relationship Type="http://schemas.openxmlformats.org/officeDocument/2006/relationships/theme" Target="/ppt/slideMasters/theme/theme1.xml" Id="R64d48bdbf916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1fba4aed2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c937e54ce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35a07da9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b0816fe5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9362569e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de84842d43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d6ead2ef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cd7334b6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24 002 935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24 363 462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JENS-PETTER SØREBØ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61 23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