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268942b28544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cb5c17dc594c5b"/>
  </p:sldMasterIdLst>
  <p:sldIdLst>
    <p:sldId xmlns:r="http://schemas.openxmlformats.org/officeDocument/2006/relationships" id="256" r:id="R947267672a8c4a38"/>
    <p:sldId xmlns:r="http://schemas.openxmlformats.org/officeDocument/2006/relationships" id="257" r:id="Redd79d7c2e504eff"/>
    <p:sldId xmlns:r="http://schemas.openxmlformats.org/officeDocument/2006/relationships" id="258" r:id="R9e14606817ce402d"/>
    <p:sldId xmlns:r="http://schemas.openxmlformats.org/officeDocument/2006/relationships" id="259" r:id="R86e633ebb5b043d0"/>
    <p:sldId xmlns:r="http://schemas.openxmlformats.org/officeDocument/2006/relationships" id="260" r:id="Rc6f3d42f924e42d7"/>
    <p:sldId xmlns:r="http://schemas.openxmlformats.org/officeDocument/2006/relationships" id="261" r:id="Rda41293e87414fbd"/>
    <p:sldId xmlns:r="http://schemas.openxmlformats.org/officeDocument/2006/relationships" id="262" r:id="R9f78cd8c98e147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b5c17dc594c5b" /><Relationship Type="http://schemas.openxmlformats.org/officeDocument/2006/relationships/slide" Target="/ppt/slides/slide1.xml" Id="R947267672a8c4a38" /><Relationship Type="http://schemas.openxmlformats.org/officeDocument/2006/relationships/slide" Target="/ppt/slides/slide2.xml" Id="Redd79d7c2e504eff" /><Relationship Type="http://schemas.openxmlformats.org/officeDocument/2006/relationships/slide" Target="/ppt/slides/slide3.xml" Id="R9e14606817ce402d" /><Relationship Type="http://schemas.openxmlformats.org/officeDocument/2006/relationships/slide" Target="/ppt/slides/slide4.xml" Id="R86e633ebb5b043d0" /><Relationship Type="http://schemas.openxmlformats.org/officeDocument/2006/relationships/slide" Target="/ppt/slides/slide5.xml" Id="Rc6f3d42f924e42d7" /><Relationship Type="http://schemas.openxmlformats.org/officeDocument/2006/relationships/slide" Target="/ppt/slides/slide6.xml" Id="Rda41293e87414fbd" /><Relationship Type="http://schemas.openxmlformats.org/officeDocument/2006/relationships/slide" Target="/ppt/slides/slide7.xml" Id="R9f78cd8c98e147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648c69b7043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efcb34ed34f72" /><Relationship Type="http://schemas.openxmlformats.org/officeDocument/2006/relationships/theme" Target="/ppt/slideMasters/theme/theme1.xml" Id="Rc3ccc156688748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4efcb34ed34f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1caaf283e4f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ed1eb620a40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57c4ee16a4b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79f9c0bf745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e1fbf94a343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6bbc72b1f40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f0a84656748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RØRKOMPANIET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RØRKOMPANIET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17 666 025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345 813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202 802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2 142 912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7 689 471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 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60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963 328 389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RØRKOMPANIET AS</a:t>
            </a:r>
          </a:p>
        </p:txBody>
      </p:sp>
    </p:spTree>
  </p:cSld>
  <p:clrMapOvr>
    <a:masterClrMapping xmlns:a="http://schemas.openxmlformats.org/drawingml/2006/main"/>
  </p:clrMapOvr>
</p:sld>
</file>