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db2f6851b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f65e398984030"/>
  </p:sldMasterIdLst>
  <p:sldIdLst>
    <p:sldId xmlns:r="http://schemas.openxmlformats.org/officeDocument/2006/relationships" id="256" r:id="Rd491fc9bd5104454"/>
    <p:sldId xmlns:r="http://schemas.openxmlformats.org/officeDocument/2006/relationships" id="257" r:id="Rdca9f13bf6584032"/>
    <p:sldId xmlns:r="http://schemas.openxmlformats.org/officeDocument/2006/relationships" id="258" r:id="R513a1498090d4db0"/>
    <p:sldId xmlns:r="http://schemas.openxmlformats.org/officeDocument/2006/relationships" id="259" r:id="R90a0f6b087cb4604"/>
    <p:sldId xmlns:r="http://schemas.openxmlformats.org/officeDocument/2006/relationships" id="260" r:id="R5b9d7fb088bc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f65e398984030" /><Relationship Type="http://schemas.openxmlformats.org/officeDocument/2006/relationships/slide" Target="/ppt/slides/slide1.xml" Id="Rd491fc9bd5104454" /><Relationship Type="http://schemas.openxmlformats.org/officeDocument/2006/relationships/slide" Target="/ppt/slides/slide2.xml" Id="Rdca9f13bf6584032" /><Relationship Type="http://schemas.openxmlformats.org/officeDocument/2006/relationships/slide" Target="/ppt/slides/slide3.xml" Id="R513a1498090d4db0" /><Relationship Type="http://schemas.openxmlformats.org/officeDocument/2006/relationships/slide" Target="/ppt/slides/slide4.xml" Id="R90a0f6b087cb4604" /><Relationship Type="http://schemas.openxmlformats.org/officeDocument/2006/relationships/slide" Target="/ppt/slides/slide5.xml" Id="R5b9d7fb088bc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b7e8d0305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3fe412794be9" /><Relationship Type="http://schemas.openxmlformats.org/officeDocument/2006/relationships/theme" Target="/ppt/slideMasters/theme/theme1.xml" Id="R55b8046cad6e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b3fe41279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cff641f4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796f145a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4d662e8d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04615d86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7c20d6a2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